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70" r:id="rId3"/>
    <p:sldId id="271" r:id="rId4"/>
    <p:sldId id="272" r:id="rId5"/>
    <p:sldId id="273" r:id="rId6"/>
    <p:sldId id="27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35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1C32B-DA03-48ED-9F20-AA2F425D835B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D2C1A-2BC1-41DF-9640-21FEAACBF2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100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D2C1A-2BC1-41DF-9640-21FEAACBF24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270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77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44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15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12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58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12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10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74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3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771FEC-6FFF-48DA-86A4-88D74B380490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36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88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771FEC-6FFF-48DA-86A4-88D74B380490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21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標題 1">
            <a:extLst>
              <a:ext uri="{FF2B5EF4-FFF2-40B4-BE49-F238E27FC236}">
                <a16:creationId xmlns="" xmlns:a16="http://schemas.microsoft.com/office/drawing/2014/main" id="{B678E77D-191B-424B-B474-09CF1417B62C}"/>
              </a:ext>
            </a:extLst>
          </p:cNvPr>
          <p:cNvSpPr>
            <a:spLocks noGrp="1"/>
          </p:cNvSpPr>
          <p:nvPr/>
        </p:nvSpPr>
        <p:spPr>
          <a:xfrm>
            <a:off x="1066783" y="940660"/>
            <a:ext cx="10058400" cy="24883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600" dirty="0"/>
              <a:t>C </a:t>
            </a:r>
            <a:r>
              <a:rPr lang="zh-TW" altLang="en-US" sz="6600" dirty="0"/>
              <a:t>程式設計實習課練習題</a:t>
            </a:r>
          </a:p>
        </p:txBody>
      </p:sp>
    </p:spTree>
    <p:extLst>
      <p:ext uri="{BB962C8B-B14F-4D97-AF65-F5344CB8AC3E}">
        <p14:creationId xmlns:p14="http://schemas.microsoft.com/office/powerpoint/2010/main" val="209778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19E986D-D661-4E25-9C1E-70873898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727" y="451932"/>
            <a:ext cx="10737669" cy="1280890"/>
          </a:xfrm>
        </p:spPr>
        <p:txBody>
          <a:bodyPr>
            <a:no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課堂練習</a:t>
            </a:r>
            <a:r>
              <a:rPr lang="en-US" altLang="zh-TW" dirty="0" smtClean="0">
                <a:solidFill>
                  <a:schemeClr val="tx1"/>
                </a:solidFill>
              </a:rPr>
              <a:t>14-1  </a:t>
            </a:r>
            <a:r>
              <a:rPr lang="zh-TW" altLang="en-US" dirty="0">
                <a:solidFill>
                  <a:schemeClr val="tx1"/>
                </a:solidFill>
              </a:rPr>
              <a:t>利用</a:t>
            </a:r>
            <a:r>
              <a:rPr lang="en-US" altLang="zh-TW" dirty="0">
                <a:solidFill>
                  <a:schemeClr val="tx1"/>
                </a:solidFill>
              </a:rPr>
              <a:t>inheritance </a:t>
            </a:r>
            <a:r>
              <a:rPr lang="zh-TW" altLang="en-US" dirty="0">
                <a:solidFill>
                  <a:schemeClr val="tx1"/>
                </a:solidFill>
              </a:rPr>
              <a:t>計算體積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0D630EE4-B787-4D57-B44B-236FD86AF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7863" y="2103619"/>
            <a:ext cx="8915400" cy="3777622"/>
          </a:xfrm>
        </p:spPr>
        <p:txBody>
          <a:bodyPr/>
          <a:lstStyle/>
          <a:p>
            <a:r>
              <a:rPr lang="en-US" altLang="zh-TW" b="1" dirty="0"/>
              <a:t>Base class </a:t>
            </a:r>
            <a:r>
              <a:rPr lang="en-US" altLang="zh-TW" dirty="0"/>
              <a:t>: circle ,</a:t>
            </a:r>
            <a:r>
              <a:rPr lang="zh-TW" altLang="en-US" dirty="0"/>
              <a:t> 包含變數</a:t>
            </a:r>
            <a:r>
              <a:rPr lang="en-US" altLang="zh-TW" dirty="0"/>
              <a:t>(</a:t>
            </a:r>
            <a:r>
              <a:rPr lang="zh-TW" altLang="en-US" dirty="0"/>
              <a:t>半徑</a:t>
            </a:r>
            <a:r>
              <a:rPr lang="en-US" altLang="zh-TW" dirty="0"/>
              <a:t>r),constructor,</a:t>
            </a:r>
            <a:r>
              <a:rPr lang="zh-TW" altLang="en-US" dirty="0"/>
              <a:t>以及 </a:t>
            </a:r>
            <a:r>
              <a:rPr lang="en-US" altLang="zh-TW" dirty="0"/>
              <a:t>output</a:t>
            </a:r>
            <a:r>
              <a:rPr lang="zh-TW" altLang="en-US" dirty="0"/>
              <a:t>函式</a:t>
            </a:r>
            <a:endParaRPr lang="en-US" altLang="zh-TW" dirty="0"/>
          </a:p>
          <a:p>
            <a:r>
              <a:rPr lang="en-US" altLang="zh-TW" b="1" dirty="0"/>
              <a:t>Derived</a:t>
            </a:r>
            <a:r>
              <a:rPr lang="zh-TW" altLang="en-US" b="1" dirty="0"/>
              <a:t> </a:t>
            </a:r>
            <a:r>
              <a:rPr lang="en-US" altLang="zh-TW" b="1" dirty="0"/>
              <a:t>class</a:t>
            </a:r>
            <a:r>
              <a:rPr lang="zh-TW" altLang="en-US" b="1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cylinder(</a:t>
            </a:r>
            <a:r>
              <a:rPr lang="zh-TW" altLang="en-US" dirty="0"/>
              <a:t>圓柱體</a:t>
            </a:r>
            <a:r>
              <a:rPr lang="en-US" altLang="zh-TW" dirty="0"/>
              <a:t>)</a:t>
            </a:r>
            <a:r>
              <a:rPr lang="zh-TW" altLang="en-US" dirty="0"/>
              <a:t>  </a:t>
            </a:r>
            <a:r>
              <a:rPr lang="en-US" altLang="zh-TW" dirty="0"/>
              <a:t>=&gt;</a:t>
            </a:r>
            <a:r>
              <a:rPr lang="zh-TW" altLang="en-US" dirty="0"/>
              <a:t> 繼承</a:t>
            </a:r>
            <a:r>
              <a:rPr lang="en-US" altLang="zh-TW" dirty="0"/>
              <a:t>circle</a:t>
            </a:r>
            <a:r>
              <a:rPr lang="zh-TW" altLang="en-US" dirty="0"/>
              <a:t>的</a:t>
            </a:r>
            <a:r>
              <a:rPr lang="en-US" altLang="zh-TW" dirty="0"/>
              <a:t>class</a:t>
            </a:r>
          </a:p>
          <a:p>
            <a:r>
              <a:rPr lang="zh-TW" altLang="en-US" dirty="0"/>
              <a:t>包含變數</a:t>
            </a:r>
            <a:r>
              <a:rPr lang="en-US" altLang="zh-TW" dirty="0"/>
              <a:t>(</a:t>
            </a:r>
            <a:r>
              <a:rPr lang="zh-TW" altLang="en-US" dirty="0"/>
              <a:t>高度</a:t>
            </a:r>
            <a:r>
              <a:rPr lang="en-US" altLang="zh-TW" dirty="0"/>
              <a:t>h),constructor,</a:t>
            </a:r>
            <a:r>
              <a:rPr lang="zh-TW" altLang="en-US" dirty="0"/>
              <a:t>以及 </a:t>
            </a:r>
            <a:r>
              <a:rPr lang="en-US" altLang="zh-TW" dirty="0"/>
              <a:t>output</a:t>
            </a:r>
            <a:r>
              <a:rPr lang="zh-TW" altLang="en-US" dirty="0"/>
              <a:t>函式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F5855268-CF5D-4571-9C31-65CD23724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401" y="3573253"/>
            <a:ext cx="5886323" cy="241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5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B7D495D-FC12-44BF-B119-DC3622DC5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391" y="466283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課堂練習</a:t>
            </a:r>
            <a:r>
              <a:rPr lang="en-US" altLang="zh-TW" dirty="0" smtClean="0">
                <a:solidFill>
                  <a:schemeClr val="tx1"/>
                </a:solidFill>
              </a:rPr>
              <a:t>14-2 </a:t>
            </a:r>
            <a:r>
              <a:rPr lang="en-US" altLang="zh-TW" dirty="0">
                <a:solidFill>
                  <a:schemeClr val="tx1"/>
                </a:solidFill>
              </a:rPr>
              <a:t>Redefined function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66311C99-2D9E-4115-9DE1-0861437FF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678" y="1882966"/>
            <a:ext cx="8915400" cy="3777622"/>
          </a:xfrm>
        </p:spPr>
        <p:txBody>
          <a:bodyPr/>
          <a:lstStyle/>
          <a:p>
            <a:r>
              <a:rPr lang="zh-TW" altLang="en-US" dirty="0"/>
              <a:t>延續上一題的架構，去除掉 </a:t>
            </a:r>
            <a:r>
              <a:rPr lang="en-US" altLang="zh-TW" dirty="0"/>
              <a:t>Derived class</a:t>
            </a:r>
            <a:r>
              <a:rPr lang="zh-TW" altLang="en-US" dirty="0"/>
              <a:t>中的</a:t>
            </a:r>
            <a:r>
              <a:rPr lang="en-US" altLang="zh-TW" dirty="0"/>
              <a:t>output </a:t>
            </a:r>
            <a:r>
              <a:rPr lang="zh-TW" altLang="en-US" dirty="0"/>
              <a:t>函式的定義</a:t>
            </a:r>
            <a:endParaRPr lang="en-US" altLang="zh-TW" dirty="0"/>
          </a:p>
          <a:p>
            <a:r>
              <a:rPr lang="zh-TW" altLang="en-US" dirty="0"/>
              <a:t>測試看看，如果呼叫 </a:t>
            </a:r>
            <a:r>
              <a:rPr lang="en-US" altLang="zh-TW" dirty="0"/>
              <a:t>output</a:t>
            </a:r>
            <a:r>
              <a:rPr lang="zh-TW" altLang="en-US" dirty="0"/>
              <a:t>函式會有什麼差異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28B1D051-5FFF-4527-BE2C-ADC5B635B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735" y="3313897"/>
            <a:ext cx="5111285" cy="234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6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 smtClean="0"/>
              <a:t>14-3 </a:t>
            </a:r>
            <a:r>
              <a:rPr lang="zh-TW" altLang="en-US" dirty="0"/>
              <a:t>寶可夢與他們的屬性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請設計寶可夢類別，裡面有</a:t>
            </a:r>
            <a:r>
              <a:rPr lang="en-US" altLang="zh-TW" dirty="0"/>
              <a:t>”</a:t>
            </a:r>
            <a:r>
              <a:rPr lang="zh-TW" altLang="en-US" dirty="0"/>
              <a:t>名稱</a:t>
            </a:r>
            <a:r>
              <a:rPr lang="en-US" altLang="zh-TW" dirty="0"/>
              <a:t>””</a:t>
            </a:r>
            <a:r>
              <a:rPr lang="zh-TW" altLang="en-US" dirty="0"/>
              <a:t>屬性</a:t>
            </a:r>
            <a:r>
              <a:rPr lang="en-US" altLang="zh-TW" dirty="0"/>
              <a:t>””</a:t>
            </a:r>
            <a:r>
              <a:rPr lang="zh-TW" altLang="en-US" dirty="0"/>
              <a:t>生命力</a:t>
            </a:r>
            <a:r>
              <a:rPr lang="en-US" altLang="zh-TW" dirty="0"/>
              <a:t>””</a:t>
            </a:r>
            <a:r>
              <a:rPr lang="zh-TW" altLang="en-US" dirty="0"/>
              <a:t>攻擊力</a:t>
            </a:r>
            <a:r>
              <a:rPr lang="en-US" altLang="zh-TW" dirty="0"/>
              <a:t>”</a:t>
            </a:r>
            <a:r>
              <a:rPr lang="zh-TW" altLang="en-US" dirty="0"/>
              <a:t>四大屬性。</a:t>
            </a:r>
            <a:endParaRPr lang="en-US" altLang="zh-TW" dirty="0"/>
          </a:p>
          <a:p>
            <a:r>
              <a:rPr lang="zh-TW" altLang="en-US" dirty="0"/>
              <a:t>請繼承寶可夢類別，分別製作出火系</a:t>
            </a:r>
            <a:r>
              <a:rPr lang="en-US" altLang="zh-TW" dirty="0"/>
              <a:t>/</a:t>
            </a:r>
            <a:r>
              <a:rPr lang="zh-TW" altLang="en-US" dirty="0"/>
              <a:t>水系</a:t>
            </a:r>
            <a:r>
              <a:rPr lang="en-US" altLang="zh-TW" dirty="0"/>
              <a:t>/</a:t>
            </a:r>
            <a:r>
              <a:rPr lang="zh-TW" altLang="en-US" dirty="0"/>
              <a:t>草系三個類別，並且設計相關的建構子。</a:t>
            </a:r>
            <a:endParaRPr lang="en-US" altLang="zh-TW" dirty="0"/>
          </a:p>
          <a:p>
            <a:r>
              <a:rPr lang="zh-TW" altLang="en-US" dirty="0"/>
              <a:t>按照下圖給的資訊，使用正確屬性寶可夢的建構子建構出九隻寶可夢的資訊。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760" y="3517372"/>
            <a:ext cx="4493440" cy="246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2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 smtClean="0"/>
              <a:t>14-4 </a:t>
            </a:r>
            <a:r>
              <a:rPr lang="zh-TW" altLang="en-US" dirty="0"/>
              <a:t>寶可夢競技場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承</a:t>
            </a:r>
            <a:r>
              <a:rPr lang="en-US" altLang="zh-TW" dirty="0" smtClean="0"/>
              <a:t>14-3</a:t>
            </a:r>
            <a:r>
              <a:rPr lang="zh-TW" altLang="en-US" dirty="0"/>
              <a:t>題，於各屬性寶可夢中加入對戰用的相關函式，完成寶可夢競技場對戰系統。</a:t>
            </a:r>
            <a:endParaRPr lang="en-US" altLang="zh-TW" dirty="0"/>
          </a:p>
          <a:p>
            <a:r>
              <a:rPr lang="zh-TW" altLang="en-US" dirty="0"/>
              <a:t>需做出屬性相剋：水克制火，火克制草，草克制水。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54405"/>
          <a:stretch/>
        </p:blipFill>
        <p:spPr>
          <a:xfrm>
            <a:off x="4309989" y="2730891"/>
            <a:ext cx="3183342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6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寶可夢列表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Charmander</a:t>
            </a:r>
            <a:endParaRPr lang="en-US" altLang="zh-TW" dirty="0" smtClean="0"/>
          </a:p>
          <a:p>
            <a:r>
              <a:rPr lang="en-US" altLang="zh-TW" dirty="0" err="1" smtClean="0"/>
              <a:t>Charmeleon</a:t>
            </a:r>
            <a:endParaRPr lang="en-US" altLang="zh-TW" dirty="0" smtClean="0"/>
          </a:p>
          <a:p>
            <a:r>
              <a:rPr lang="en-US" altLang="zh-TW" dirty="0" err="1" smtClean="0"/>
              <a:t>Charizard</a:t>
            </a:r>
            <a:endParaRPr lang="en-US" altLang="zh-TW" dirty="0" smtClean="0"/>
          </a:p>
          <a:p>
            <a:r>
              <a:rPr lang="en-US" altLang="zh-TW" dirty="0" err="1" smtClean="0"/>
              <a:t>Squirtle</a:t>
            </a:r>
            <a:endParaRPr lang="en-US" altLang="zh-TW" dirty="0" smtClean="0"/>
          </a:p>
          <a:p>
            <a:r>
              <a:rPr lang="en-US" altLang="zh-TW" dirty="0" err="1" smtClean="0"/>
              <a:t>Wartortle</a:t>
            </a:r>
            <a:endParaRPr lang="en-US" altLang="zh-TW" dirty="0" smtClean="0"/>
          </a:p>
          <a:p>
            <a:r>
              <a:rPr lang="en-US" altLang="zh-TW" dirty="0" err="1" smtClean="0"/>
              <a:t>Blastoise</a:t>
            </a:r>
            <a:endParaRPr lang="en-US" altLang="zh-TW" dirty="0" smtClean="0"/>
          </a:p>
          <a:p>
            <a:r>
              <a:rPr lang="en-US" altLang="zh-TW" dirty="0" err="1" smtClean="0"/>
              <a:t>Bulbasaur</a:t>
            </a:r>
            <a:endParaRPr lang="en-US" altLang="zh-TW" dirty="0" smtClean="0"/>
          </a:p>
          <a:p>
            <a:r>
              <a:rPr lang="en-US" altLang="zh-TW" dirty="0" err="1" smtClean="0"/>
              <a:t>Ivysaur</a:t>
            </a:r>
            <a:endParaRPr lang="en-US" altLang="zh-TW" dirty="0" smtClean="0"/>
          </a:p>
          <a:p>
            <a:r>
              <a:rPr lang="en-US" altLang="zh-TW" dirty="0" err="1"/>
              <a:t>Venusaur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338722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2">
      <a:majorFont>
        <a:latin typeface="Abadi"/>
        <a:ea typeface="微軟正黑體"/>
        <a:cs typeface=""/>
      </a:majorFont>
      <a:minorFont>
        <a:latin typeface="Abadi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2542</TotalTime>
  <Words>245</Words>
  <Application>Microsoft Office PowerPoint</Application>
  <PresentationFormat>寬螢幕</PresentationFormat>
  <Paragraphs>26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Abadi</vt:lpstr>
      <vt:lpstr>微軟正黑體</vt:lpstr>
      <vt:lpstr>新細明體</vt:lpstr>
      <vt:lpstr>Calibri</vt:lpstr>
      <vt:lpstr>回顧</vt:lpstr>
      <vt:lpstr>PowerPoint 簡報</vt:lpstr>
      <vt:lpstr>課堂練習14-1  利用inheritance 計算體積</vt:lpstr>
      <vt:lpstr>課堂練習14-2 Redefined function</vt:lpstr>
      <vt:lpstr>課堂練習14-3 寶可夢與他們的屬性</vt:lpstr>
      <vt:lpstr>課堂練習14-4 寶可夢競技場</vt:lpstr>
      <vt:lpstr>寶可夢列表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張榮翔</dc:creator>
  <cp:lastModifiedBy>BSIP</cp:lastModifiedBy>
  <cp:revision>91</cp:revision>
  <dcterms:created xsi:type="dcterms:W3CDTF">2018-03-29T11:23:56Z</dcterms:created>
  <dcterms:modified xsi:type="dcterms:W3CDTF">2019-06-13T04:46:23Z</dcterms:modified>
</cp:coreProperties>
</file>