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2" r:id="rId4"/>
    <p:sldId id="264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課堂練習</a:t>
            </a:r>
            <a:r>
              <a:rPr lang="en-US" altLang="zh-TW" sz="4000" dirty="0"/>
              <a:t>9-1</a:t>
            </a:r>
            <a:r>
              <a:rPr lang="zh-TW" altLang="en-US" sz="4000" dirty="0"/>
              <a:t>：</a:t>
            </a:r>
            <a:r>
              <a:rPr lang="en-US" altLang="zh-TW" sz="4000" dirty="0"/>
              <a:t> Overload  ‘&lt;‘  ‘==‘  ‘&gt;’</a:t>
            </a:r>
            <a:endParaRPr lang="zh-TW" altLang="en-US" sz="4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ECE1BDA-A535-43DE-BF6E-CF70B4C6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請設計一個用來保存日期的</a:t>
            </a:r>
            <a:r>
              <a:rPr lang="en-US" altLang="zh-CN" dirty="0"/>
              <a:t>Class </a:t>
            </a:r>
            <a:r>
              <a:rPr lang="en-US" altLang="zh-CN" b="1" dirty="0"/>
              <a:t>Date</a:t>
            </a:r>
            <a:r>
              <a:rPr lang="zh-CN" altLang="en-US" dirty="0"/>
              <a:t>，其</a:t>
            </a:r>
            <a:r>
              <a:rPr lang="en-US" altLang="zh-CN" dirty="0"/>
              <a:t>private</a:t>
            </a:r>
            <a:r>
              <a:rPr lang="zh-CN" altLang="en-US" dirty="0"/>
              <a:t>中的變數必須包含：年／月／日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第一部分必須能夠輸入三筆資料，且這三筆</a:t>
            </a:r>
            <a:r>
              <a:rPr lang="zh-CN" altLang="en-US" b="1" dirty="0"/>
              <a:t>各自以</a:t>
            </a:r>
            <a:r>
              <a:rPr lang="en-US" altLang="zh-CN" b="1" dirty="0"/>
              <a:t>class</a:t>
            </a:r>
            <a:r>
              <a:rPr lang="zh-CN" altLang="en-US" b="1" dirty="0"/>
              <a:t>宣告</a:t>
            </a:r>
            <a:r>
              <a:rPr lang="zh-CN" altLang="en-US" dirty="0"/>
              <a:t>，並且印至螢幕上。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第二部分必須比較輸入的日期先後順序。使用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overloading “</a:t>
            </a:r>
            <a:r>
              <a:rPr lang="en-US" altLang="zh-CN" b="1" dirty="0"/>
              <a:t>&gt;</a:t>
            </a:r>
            <a:r>
              <a:rPr lang="en-US" altLang="zh-CN" dirty="0"/>
              <a:t>” ”</a:t>
            </a:r>
            <a:r>
              <a:rPr lang="en-US" altLang="zh-CN" b="1" dirty="0"/>
              <a:t>&lt;”</a:t>
            </a:r>
            <a:r>
              <a:rPr lang="en-US" altLang="zh-CN" dirty="0"/>
              <a:t> “</a:t>
            </a:r>
            <a:r>
              <a:rPr lang="en-US" altLang="zh-CN" b="1" dirty="0"/>
              <a:t>==</a:t>
            </a:r>
            <a:r>
              <a:rPr lang="en-US" altLang="zh-CN" dirty="0"/>
              <a:t>”</a:t>
            </a:r>
            <a:r>
              <a:rPr lang="zh-CN" altLang="en-US" dirty="0"/>
              <a:t>三個判斷運算子。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92608" lvl="1" indent="0">
              <a:buNone/>
            </a:pPr>
            <a:r>
              <a:rPr lang="en-US" altLang="zh-TW" b="1" dirty="0"/>
              <a:t>&gt;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</a:t>
            </a:r>
            <a:r>
              <a:rPr lang="zh-CN" altLang="en-US" dirty="0"/>
              <a:t>是否在日期</a:t>
            </a:r>
            <a:r>
              <a:rPr lang="en-US" altLang="zh-CN" dirty="0"/>
              <a:t>B</a:t>
            </a:r>
            <a:r>
              <a:rPr lang="zh-CN" altLang="en-US" dirty="0"/>
              <a:t>之後。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b="1" dirty="0"/>
              <a:t>&lt;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</a:t>
            </a:r>
            <a:r>
              <a:rPr lang="zh-CN" altLang="en-US" dirty="0"/>
              <a:t>是否在日期</a:t>
            </a:r>
            <a:r>
              <a:rPr lang="en-US" altLang="zh-CN" dirty="0"/>
              <a:t>B</a:t>
            </a:r>
            <a:r>
              <a:rPr lang="zh-CN" altLang="en-US" dirty="0"/>
              <a:t>之前。</a:t>
            </a:r>
            <a:endParaRPr lang="en-US" altLang="zh-TW" dirty="0"/>
          </a:p>
          <a:p>
            <a:pPr marL="292608" lvl="1" indent="0">
              <a:buNone/>
            </a:pPr>
            <a:r>
              <a:rPr lang="en-US" altLang="zh-TW" b="1" dirty="0"/>
              <a:t>==</a:t>
            </a:r>
            <a:r>
              <a:rPr lang="en-US" altLang="zh-TW" dirty="0"/>
              <a:t> : </a:t>
            </a:r>
            <a:r>
              <a:rPr lang="zh-CN" altLang="en-US" dirty="0"/>
              <a:t>過載成回傳日期</a:t>
            </a:r>
            <a:r>
              <a:rPr lang="en-US" altLang="zh-CN" dirty="0"/>
              <a:t>A </a:t>
            </a:r>
            <a:r>
              <a:rPr lang="zh-CN" altLang="en-US" dirty="0"/>
              <a:t>是否等於日期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B4229809-8876-4B3C-BD89-56D9F3142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30" y="4199151"/>
            <a:ext cx="5802232" cy="20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課堂練習</a:t>
            </a:r>
            <a:r>
              <a:rPr lang="en-US" altLang="zh-TW" sz="4000" dirty="0"/>
              <a:t>9-2</a:t>
            </a:r>
            <a:r>
              <a:rPr lang="zh-TW" altLang="en-US" sz="4000" dirty="0"/>
              <a:t>：</a:t>
            </a:r>
            <a:r>
              <a:rPr lang="en-US" altLang="zh-TW" sz="4000" dirty="0"/>
              <a:t>Overload  ‘ + ‘</a:t>
            </a:r>
            <a:endParaRPr lang="zh-TW" altLang="en-US" sz="4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90AEDFC3-4291-4D54-80ED-F8817E90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承襲</a:t>
            </a:r>
            <a:r>
              <a:rPr lang="en-US" altLang="zh-CN" dirty="0"/>
              <a:t>9-1 Class </a:t>
            </a:r>
            <a:r>
              <a:rPr lang="en-US" altLang="zh-CN" b="1" dirty="0"/>
              <a:t>Date</a:t>
            </a:r>
            <a:r>
              <a:rPr lang="zh-CN" altLang="en-US" dirty="0"/>
              <a:t>，請使用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overloading “</a:t>
            </a:r>
            <a:r>
              <a:rPr lang="en-US" altLang="zh-CN" b="1" dirty="0"/>
              <a:t>+</a:t>
            </a:r>
            <a:r>
              <a:rPr lang="en-US" altLang="zh-CN" dirty="0"/>
              <a:t>”</a:t>
            </a:r>
            <a:r>
              <a:rPr lang="zh-CN" altLang="en-US" dirty="0"/>
              <a:t>，將其變成可以</a:t>
            </a:r>
            <a:endParaRPr lang="en-US" altLang="zh-CN" dirty="0"/>
          </a:p>
          <a:p>
            <a:r>
              <a:rPr lang="zh-CN" altLang="en-US" dirty="0"/>
              <a:t>計算幾天後的日期。</a:t>
            </a:r>
            <a:endParaRPr lang="en-US" altLang="zh-CN" dirty="0"/>
          </a:p>
          <a:p>
            <a:r>
              <a:rPr lang="zh-CN" altLang="en-US" dirty="0"/>
              <a:t>此題無需考慮閏年與否，</a:t>
            </a:r>
            <a:r>
              <a:rPr lang="en-US" altLang="zh-CN" dirty="0"/>
              <a:t>2</a:t>
            </a:r>
            <a:r>
              <a:rPr lang="zh-CN" altLang="en-US" dirty="0"/>
              <a:t>月以</a:t>
            </a:r>
            <a:r>
              <a:rPr lang="en-US" altLang="zh-CN" b="1" dirty="0"/>
              <a:t>28</a:t>
            </a:r>
            <a:r>
              <a:rPr lang="zh-CN" altLang="en-US" b="1" dirty="0"/>
              <a:t>天</a:t>
            </a:r>
            <a:r>
              <a:rPr lang="zh-CN" altLang="en-US" dirty="0"/>
              <a:t>計算。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    + :</a:t>
            </a:r>
            <a:r>
              <a:rPr lang="en-US" altLang="zh-CN" dirty="0"/>
              <a:t> </a:t>
            </a:r>
            <a:r>
              <a:rPr lang="zh-CN" altLang="en-US" dirty="0"/>
              <a:t>過載後須回傳的</a:t>
            </a:r>
            <a:r>
              <a:rPr lang="zh-CN" altLang="en-US" b="1" dirty="0"/>
              <a:t>相加後之日期</a:t>
            </a:r>
            <a:r>
              <a:rPr lang="zh-CN" altLang="en-US" dirty="0"/>
              <a:t>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639CBBE-E0BA-4529-98E6-410A97FA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73" y="4191000"/>
            <a:ext cx="5800275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/>
              <a:t>課堂練習</a:t>
            </a:r>
            <a:r>
              <a:rPr lang="en-US" altLang="zh-TW" sz="4000" dirty="0"/>
              <a:t>9-3</a:t>
            </a:r>
            <a:r>
              <a:rPr lang="zh-TW" altLang="en-US" sz="4000" dirty="0"/>
              <a:t>：</a:t>
            </a:r>
            <a:r>
              <a:rPr lang="en-US" altLang="zh-TW" sz="4000" dirty="0"/>
              <a:t>Overload  ‘ – ‘</a:t>
            </a:r>
            <a:endParaRPr lang="zh-TW" altLang="en-US" sz="4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承襲</a:t>
            </a:r>
            <a:r>
              <a:rPr lang="en-US" altLang="zh-CN" dirty="0"/>
              <a:t>9-1</a:t>
            </a:r>
            <a:r>
              <a:rPr lang="zh-CN" altLang="en-US" dirty="0"/>
              <a:t> </a:t>
            </a:r>
            <a:r>
              <a:rPr lang="en-US" altLang="zh-CN" dirty="0"/>
              <a:t>Class </a:t>
            </a:r>
            <a:r>
              <a:rPr lang="en-US" altLang="zh-CN" b="1" dirty="0"/>
              <a:t>Date</a:t>
            </a:r>
            <a:r>
              <a:rPr lang="zh-CN" altLang="en-US" dirty="0"/>
              <a:t>，請使用</a:t>
            </a:r>
            <a:r>
              <a:rPr lang="en-US" altLang="zh-CN" b="1" dirty="0"/>
              <a:t>Non-member function</a:t>
            </a:r>
            <a:r>
              <a:rPr lang="zh-CN" altLang="en-US" dirty="0"/>
              <a:t>方式，</a:t>
            </a:r>
            <a:r>
              <a:rPr lang="en-US" altLang="zh-CN" dirty="0"/>
              <a:t>overloading “</a:t>
            </a:r>
            <a:r>
              <a:rPr lang="en-US" altLang="zh-CN" b="1" dirty="0"/>
              <a:t>-</a:t>
            </a:r>
            <a:r>
              <a:rPr lang="en-US" altLang="zh-CN" dirty="0"/>
              <a:t>”</a:t>
            </a:r>
            <a:r>
              <a:rPr lang="zh-CN" altLang="en-US" dirty="0"/>
              <a:t>，可以計算兩個</a:t>
            </a:r>
            <a:endParaRPr lang="en-US" altLang="zh-CN" dirty="0"/>
          </a:p>
          <a:p>
            <a:r>
              <a:rPr lang="zh-CN" altLang="en-US" dirty="0"/>
              <a:t>日期差距幾天的功能。</a:t>
            </a:r>
            <a:endParaRPr lang="en-US" altLang="zh-CN" dirty="0"/>
          </a:p>
          <a:p>
            <a:r>
              <a:rPr lang="zh-CN" altLang="en-US" dirty="0"/>
              <a:t>此題無需考慮閏年與否，</a:t>
            </a:r>
            <a:r>
              <a:rPr lang="en-US" altLang="zh-CN" dirty="0"/>
              <a:t>2</a:t>
            </a:r>
            <a:r>
              <a:rPr lang="zh-CN" altLang="en-US" dirty="0"/>
              <a:t>月以</a:t>
            </a:r>
            <a:r>
              <a:rPr lang="en-US" altLang="zh-CN" b="1" dirty="0"/>
              <a:t>28</a:t>
            </a:r>
            <a:r>
              <a:rPr lang="zh-CN" altLang="en-US" b="1" dirty="0"/>
              <a:t>天</a:t>
            </a:r>
            <a:r>
              <a:rPr lang="zh-CN" altLang="en-US" dirty="0"/>
              <a:t>計算。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b="1" dirty="0"/>
              <a:t>     - : </a:t>
            </a:r>
            <a:r>
              <a:rPr lang="zh-CN" altLang="en-US" dirty="0"/>
              <a:t>過載後必須計算出</a:t>
            </a:r>
            <a:r>
              <a:rPr lang="zh-CN" altLang="en-US" b="1" dirty="0"/>
              <a:t>兩日期相減之後的結果</a:t>
            </a:r>
            <a:r>
              <a:rPr lang="zh-CN" altLang="en-US" dirty="0"/>
              <a:t>，回傳值為 </a:t>
            </a:r>
            <a:r>
              <a:rPr lang="en-US" altLang="zh-CN" dirty="0"/>
              <a:t>int-type</a:t>
            </a:r>
            <a:r>
              <a:rPr lang="zh-CN" altLang="en-US" dirty="0"/>
              <a:t>。</a:t>
            </a:r>
            <a:endParaRPr lang="en-US" altLang="zh-TW" dirty="0"/>
          </a:p>
        </p:txBody>
      </p:sp>
      <p:pic>
        <p:nvPicPr>
          <p:cNvPr id="4" name="圖片 3" descr="一張含有 物件, 發現 的圖片&#10;&#10;描述是以高可信度產生">
            <a:extLst>
              <a:ext uri="{FF2B5EF4-FFF2-40B4-BE49-F238E27FC236}">
                <a16:creationId xmlns:a16="http://schemas.microsoft.com/office/drawing/2014/main" xmlns="" id="{375594BB-B2AA-4F21-8FC8-8397F968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08" y="5225136"/>
            <a:ext cx="5799600" cy="10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1834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課堂練習</a:t>
            </a:r>
            <a:r>
              <a:rPr lang="en-US" altLang="zh-TW" sz="4000" dirty="0"/>
              <a:t>9-4</a:t>
            </a:r>
            <a:r>
              <a:rPr lang="zh-TW" altLang="en-US" sz="4000" dirty="0"/>
              <a:t>：</a:t>
            </a:r>
            <a:r>
              <a:rPr lang="en-US" altLang="zh-TW" sz="4000" dirty="0"/>
              <a:t> Overload </a:t>
            </a:r>
            <a:r>
              <a:rPr lang="en-US" altLang="zh-CN" sz="4000" dirty="0"/>
              <a:t>“ </a:t>
            </a:r>
            <a:r>
              <a:rPr lang="en-US" altLang="zh-CN" sz="4000" b="1" dirty="0"/>
              <a:t>&lt;&lt;</a:t>
            </a:r>
            <a:r>
              <a:rPr lang="en-US" altLang="zh-CN" sz="4000" dirty="0"/>
              <a:t> ”“ </a:t>
            </a:r>
            <a:r>
              <a:rPr lang="en-US" altLang="zh-CN" sz="4000" b="1" dirty="0"/>
              <a:t>+</a:t>
            </a:r>
            <a:r>
              <a:rPr lang="en-US" altLang="zh-CN" sz="4000" dirty="0"/>
              <a:t> ” </a:t>
            </a:r>
            <a:r>
              <a:rPr lang="en-US" altLang="zh-CN" sz="4000" dirty="0" smtClean="0"/>
              <a:t>” </a:t>
            </a:r>
            <a:r>
              <a:rPr lang="en-US" altLang="zh-CN" sz="4000" b="1" dirty="0"/>
              <a:t>*</a:t>
            </a:r>
            <a:r>
              <a:rPr lang="en-US" altLang="zh-CN" sz="4000" dirty="0"/>
              <a:t> ”</a:t>
            </a:r>
            <a:endParaRPr lang="zh-TW" altLang="en-US" sz="4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D48A2642-9A53-4B64-9C85-E2E5B064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9834" cy="402336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設計一個</a:t>
            </a:r>
            <a:r>
              <a:rPr lang="en-US" altLang="zh-TW" dirty="0"/>
              <a:t>Class </a:t>
            </a:r>
            <a:r>
              <a:rPr lang="en-US" altLang="zh-TW" b="1" dirty="0"/>
              <a:t>Pair</a:t>
            </a:r>
            <a:r>
              <a:rPr lang="zh-TW" altLang="en-US" dirty="0"/>
              <a:t>，</a:t>
            </a:r>
            <a:r>
              <a:rPr lang="en-US" altLang="zh-CN" dirty="0"/>
              <a:t>Overloading “ </a:t>
            </a:r>
            <a:r>
              <a:rPr lang="en-US" altLang="zh-CN" b="1" dirty="0"/>
              <a:t>&lt;&lt;</a:t>
            </a:r>
            <a:r>
              <a:rPr lang="en-US" altLang="zh-CN" dirty="0"/>
              <a:t> </a:t>
            </a:r>
            <a:r>
              <a:rPr lang="en-US" altLang="zh-CN" dirty="0" smtClean="0"/>
              <a:t>”“ </a:t>
            </a:r>
            <a:r>
              <a:rPr lang="en-US" altLang="zh-CN" b="1" dirty="0"/>
              <a:t>+</a:t>
            </a:r>
            <a:r>
              <a:rPr lang="en-US" altLang="zh-CN" dirty="0"/>
              <a:t> ” </a:t>
            </a:r>
            <a:r>
              <a:rPr lang="zh-CN" altLang="en-US" dirty="0"/>
              <a:t>及 </a:t>
            </a:r>
            <a:r>
              <a:rPr lang="en-US" altLang="zh-CN" dirty="0"/>
              <a:t>” </a:t>
            </a:r>
            <a:r>
              <a:rPr lang="en-US" altLang="zh-CN" b="1" dirty="0"/>
              <a:t>*</a:t>
            </a:r>
            <a:r>
              <a:rPr lang="en-US" altLang="zh-CN" dirty="0"/>
              <a:t> </a:t>
            </a:r>
            <a:r>
              <a:rPr lang="en-US" altLang="zh-CN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Private</a:t>
            </a:r>
            <a:r>
              <a:rPr lang="zh-CN" altLang="en-US" dirty="0" smtClean="0"/>
              <a:t>中</a:t>
            </a:r>
            <a:r>
              <a:rPr lang="zh-CN" altLang="en-US" dirty="0"/>
              <a:t>變數應有兩個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變數</a:t>
            </a:r>
            <a:r>
              <a:rPr lang="en-US" altLang="zh-CN" dirty="0"/>
              <a:t>: </a:t>
            </a:r>
            <a:r>
              <a:rPr lang="en-US" altLang="zh-CN" b="1" dirty="0" smtClean="0"/>
              <a:t>first, second</a:t>
            </a:r>
            <a:r>
              <a:rPr lang="en-US" altLang="zh-CN" dirty="0" smtClean="0"/>
              <a:t> </a:t>
            </a:r>
            <a:r>
              <a:rPr lang="zh-TW" altLang="en-US" dirty="0" smtClean="0"/>
              <a:t>用來</a:t>
            </a:r>
            <a:r>
              <a:rPr lang="zh-CN" altLang="en-US" dirty="0" smtClean="0"/>
              <a:t>保存</a:t>
            </a:r>
            <a:r>
              <a:rPr lang="zh-CN" altLang="en-US" dirty="0"/>
              <a:t>輸入的數字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</a:t>
            </a:r>
            <a:r>
              <a:rPr lang="en-US" altLang="zh-TW" b="1" dirty="0" smtClean="0"/>
              <a:t>0</a:t>
            </a:r>
            <a:r>
              <a:rPr lang="zh-TW" altLang="en-US" dirty="0" smtClean="0"/>
              <a:t>代表</a:t>
            </a:r>
            <a:r>
              <a:rPr lang="zh-CN" altLang="en-US" b="1" dirty="0"/>
              <a:t>沒帶</a:t>
            </a:r>
            <a:r>
              <a:rPr lang="zh-CN" altLang="en-US" dirty="0"/>
              <a:t>參數的</a:t>
            </a:r>
            <a:r>
              <a:rPr lang="en-US" altLang="zh-CN" dirty="0" smtClean="0"/>
              <a:t>Constructor</a:t>
            </a:r>
            <a:r>
              <a:rPr lang="zh-TW" altLang="en-US" dirty="0" smtClean="0"/>
              <a:t>，</a:t>
            </a:r>
            <a:r>
              <a:rPr lang="zh-CN" altLang="en-US" dirty="0" smtClean="0"/>
              <a:t>設定</a:t>
            </a:r>
            <a:r>
              <a:rPr lang="zh-CN" altLang="en-US" dirty="0"/>
              <a:t>為 </a:t>
            </a:r>
            <a:r>
              <a:rPr lang="en-US" altLang="zh-CN" dirty="0"/>
              <a:t>(0 , 0</a:t>
            </a:r>
            <a:r>
              <a:rPr lang="en-US" altLang="zh-CN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b="1" dirty="0" smtClean="0"/>
              <a:t>1</a:t>
            </a:r>
            <a:r>
              <a:rPr lang="zh-TW" altLang="en-US" dirty="0" smtClean="0"/>
              <a:t>代表</a:t>
            </a:r>
            <a:r>
              <a:rPr lang="zh-CN" altLang="en-US" b="1" dirty="0" smtClean="0"/>
              <a:t>一個</a:t>
            </a:r>
            <a:r>
              <a:rPr lang="zh-CN" altLang="en-US" dirty="0" smtClean="0"/>
              <a:t>參數</a:t>
            </a:r>
            <a:r>
              <a:rPr lang="zh-CN" altLang="en-US" dirty="0"/>
              <a:t>的</a:t>
            </a:r>
            <a:r>
              <a:rPr lang="en-US" altLang="zh-CN" dirty="0" smtClean="0"/>
              <a:t>Constructor</a:t>
            </a:r>
            <a:r>
              <a:rPr lang="zh-TW" altLang="en-US" dirty="0" smtClean="0"/>
              <a:t>，</a:t>
            </a:r>
            <a:r>
              <a:rPr lang="zh-CN" altLang="en-US" dirty="0" smtClean="0"/>
              <a:t>會</a:t>
            </a:r>
            <a:r>
              <a:rPr lang="zh-CN" altLang="en-US" dirty="0"/>
              <a:t>初始化</a:t>
            </a:r>
            <a:r>
              <a:rPr lang="en-US" altLang="zh-CN" dirty="0"/>
              <a:t>pair</a:t>
            </a:r>
            <a:r>
              <a:rPr lang="zh-CN" altLang="en-US" dirty="0"/>
              <a:t>中第一個數字，而第二個數字則設定為</a:t>
            </a:r>
            <a:r>
              <a:rPr lang="zh-CN" altLang="en-US" dirty="0" smtClean="0"/>
              <a:t>零</a:t>
            </a:r>
            <a:r>
              <a:rPr lang="zh-TW" altLang="en-US" dirty="0" smtClean="0"/>
              <a:t>，</a:t>
            </a:r>
            <a:r>
              <a:rPr lang="en-US" altLang="zh-TW" b="1" dirty="0" smtClean="0"/>
              <a:t>2</a:t>
            </a:r>
            <a:r>
              <a:rPr lang="zh-TW" altLang="en-US" dirty="0" smtClean="0"/>
              <a:t>代表</a:t>
            </a:r>
            <a:r>
              <a:rPr lang="zh-TW" altLang="en-US" b="1" dirty="0" smtClean="0"/>
              <a:t>兩</a:t>
            </a:r>
            <a:r>
              <a:rPr lang="zh-CN" altLang="en-US" b="1" dirty="0" smtClean="0"/>
              <a:t>個</a:t>
            </a:r>
            <a:r>
              <a:rPr lang="zh-CN" altLang="en-US" dirty="0"/>
              <a:t>參數的</a:t>
            </a:r>
            <a:r>
              <a:rPr lang="en-US" altLang="zh-CN" dirty="0" smtClean="0"/>
              <a:t>Constructor</a:t>
            </a:r>
            <a:r>
              <a:rPr lang="zh-TW" altLang="en-US" dirty="0" smtClean="0"/>
              <a:t>，</a:t>
            </a:r>
            <a:r>
              <a:rPr lang="zh-CN" altLang="en-US" dirty="0" smtClean="0"/>
              <a:t>會</a:t>
            </a:r>
            <a:r>
              <a:rPr lang="zh-CN" altLang="en-US" dirty="0"/>
              <a:t>初始化</a:t>
            </a:r>
            <a:r>
              <a:rPr lang="en-US" altLang="zh-CN" dirty="0"/>
              <a:t>pair</a:t>
            </a:r>
            <a:r>
              <a:rPr lang="zh-CN" altLang="en-US" dirty="0"/>
              <a:t>中第</a:t>
            </a:r>
            <a:r>
              <a:rPr lang="zh-CN" altLang="en-US" dirty="0" smtClean="0"/>
              <a:t>一個</a:t>
            </a:r>
            <a:r>
              <a:rPr lang="zh-TW" altLang="en-US" dirty="0" smtClean="0"/>
              <a:t>跟第二個</a:t>
            </a:r>
            <a:r>
              <a:rPr lang="zh-CN" altLang="en-US" dirty="0" smtClean="0"/>
              <a:t>數字</a:t>
            </a:r>
            <a:r>
              <a:rPr lang="zh-TW" altLang="en-US" dirty="0" smtClean="0"/>
              <a:t>，總共</a:t>
            </a:r>
            <a:r>
              <a:rPr lang="zh-TW" altLang="en-US" dirty="0"/>
              <a:t>輸入</a:t>
            </a:r>
            <a:r>
              <a:rPr lang="zh-TW" altLang="en-US" dirty="0" smtClean="0"/>
              <a:t>三個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/>
              <a:t>x, </a:t>
            </a:r>
            <a:r>
              <a:rPr lang="en-US" altLang="zh-TW" dirty="0" smtClean="0"/>
              <a:t>y, </a:t>
            </a:r>
            <a:r>
              <a:rPr lang="en-US" altLang="zh-TW" dirty="0"/>
              <a:t>z 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接著輸入一個</a:t>
            </a:r>
            <a:r>
              <a:rPr lang="zh-TW" altLang="en-US" b="1" dirty="0" smtClean="0"/>
              <a:t>常數 </a:t>
            </a:r>
            <a:r>
              <a:rPr lang="en-US" altLang="zh-TW" b="1" dirty="0" smtClean="0"/>
              <a:t>c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用以計算常數與 </a:t>
            </a:r>
            <a:r>
              <a:rPr lang="en-US" altLang="zh-TW" dirty="0" smtClean="0"/>
              <a:t>Pair z</a:t>
            </a:r>
            <a:r>
              <a:rPr lang="zh-TW" altLang="en-US" dirty="0" smtClean="0"/>
              <a:t> 相乘的結果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輸出</a:t>
            </a:r>
            <a:r>
              <a:rPr lang="zh-TW" altLang="en-US" dirty="0" smtClean="0"/>
              <a:t>下列答案</a:t>
            </a:r>
            <a:r>
              <a:rPr lang="zh-CN" altLang="en-US" dirty="0" smtClean="0"/>
              <a:t>至螢幕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y = ?</a:t>
            </a:r>
          </a:p>
          <a:p>
            <a:r>
              <a:rPr lang="en-US" altLang="zh-TW" dirty="0" smtClean="0"/>
              <a:t>3. z = ?</a:t>
            </a:r>
          </a:p>
          <a:p>
            <a:r>
              <a:rPr lang="en-US" altLang="zh-CN" dirty="0" smtClean="0"/>
              <a:t>4. </a:t>
            </a:r>
            <a:r>
              <a:rPr lang="en-US" altLang="zh-TW" dirty="0"/>
              <a:t>x + y + z = ?</a:t>
            </a:r>
          </a:p>
          <a:p>
            <a:r>
              <a:rPr lang="en-US" altLang="zh-CN" dirty="0" smtClean="0"/>
              <a:t>5. z </a:t>
            </a:r>
            <a:r>
              <a:rPr lang="en-US" altLang="zh-CN" dirty="0"/>
              <a:t>* c = ?</a:t>
            </a:r>
          </a:p>
          <a:p>
            <a:endParaRPr lang="en-US" altLang="zh-CN" dirty="0"/>
          </a:p>
        </p:txBody>
      </p:sp>
      <p:sp>
        <p:nvSpPr>
          <p:cNvPr id="3" name="文字方塊 2"/>
          <p:cNvSpPr txBox="1"/>
          <p:nvPr/>
        </p:nvSpPr>
        <p:spPr>
          <a:xfrm>
            <a:off x="7893318" y="5115670"/>
            <a:ext cx="352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 :</a:t>
            </a:r>
            <a:r>
              <a:rPr lang="en-US" altLang="zh-CN" dirty="0"/>
              <a:t> (a , b) + (c , d) = (</a:t>
            </a:r>
            <a:r>
              <a:rPr lang="en-US" altLang="zh-CN" dirty="0" err="1"/>
              <a:t>a+c</a:t>
            </a:r>
            <a:r>
              <a:rPr lang="en-US" altLang="zh-CN" dirty="0"/>
              <a:t> , </a:t>
            </a:r>
            <a:r>
              <a:rPr lang="en-US" altLang="zh-CN" dirty="0" err="1"/>
              <a:t>b+d</a:t>
            </a:r>
            <a:r>
              <a:rPr lang="en-US" altLang="zh-CN" dirty="0"/>
              <a:t>)</a:t>
            </a:r>
          </a:p>
          <a:p>
            <a:r>
              <a:rPr lang="en-US" altLang="zh-CN" b="1" dirty="0" smtClean="0"/>
              <a:t>* </a:t>
            </a:r>
            <a:r>
              <a:rPr lang="en-US" altLang="zh-CN" b="1" dirty="0"/>
              <a:t>: </a:t>
            </a:r>
            <a:r>
              <a:rPr lang="en-US" altLang="zh-CN" dirty="0"/>
              <a:t>(a , b) * c = (a*c , b*c)</a:t>
            </a:r>
          </a:p>
        </p:txBody>
      </p:sp>
    </p:spTree>
    <p:extLst>
      <p:ext uri="{BB962C8B-B14F-4D97-AF65-F5344CB8AC3E}">
        <p14:creationId xmlns:p14="http://schemas.microsoft.com/office/powerpoint/2010/main" val="334068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1834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課堂練習</a:t>
            </a:r>
            <a:r>
              <a:rPr lang="en-US" altLang="zh-TW" sz="4000" dirty="0"/>
              <a:t>9-4</a:t>
            </a:r>
            <a:r>
              <a:rPr lang="zh-TW" altLang="en-US" sz="4000" dirty="0"/>
              <a:t>：</a:t>
            </a:r>
            <a:r>
              <a:rPr lang="en-US" altLang="zh-TW" sz="4000" dirty="0"/>
              <a:t> Overload </a:t>
            </a:r>
            <a:r>
              <a:rPr lang="en-US" altLang="zh-CN" sz="4000" dirty="0"/>
              <a:t>“ &lt;&lt; ”“ + ” ” * ”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54555"/>
            <a:ext cx="8689271" cy="40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3371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1125</TotalTime>
  <Words>482</Words>
  <Application>Microsoft Office PowerPoint</Application>
  <PresentationFormat>寬螢幕</PresentationFormat>
  <Paragraphs>37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Abadi</vt:lpstr>
      <vt:lpstr>微軟正黑體</vt:lpstr>
      <vt:lpstr>新細明體</vt:lpstr>
      <vt:lpstr>Calibri</vt:lpstr>
      <vt:lpstr>Wingdings</vt:lpstr>
      <vt:lpstr>回顧</vt:lpstr>
      <vt:lpstr>PowerPoint 簡報</vt:lpstr>
      <vt:lpstr>課堂練習9-1： Overload  ‘&lt;‘  ‘==‘  ‘&gt;’</vt:lpstr>
      <vt:lpstr>課堂練習9-2：Overload  ‘ + ‘</vt:lpstr>
      <vt:lpstr>課堂練習9-3：Overload  ‘ – ‘</vt:lpstr>
      <vt:lpstr>課堂練習9-4： Overload “ &lt;&lt; ”“ + ” ” * ”</vt:lpstr>
      <vt:lpstr>課堂練習9-4： Overload “ &lt;&lt; ”“ + ” ” * 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BSIP</cp:lastModifiedBy>
  <cp:revision>71</cp:revision>
  <dcterms:created xsi:type="dcterms:W3CDTF">2018-03-29T11:23:56Z</dcterms:created>
  <dcterms:modified xsi:type="dcterms:W3CDTF">2019-05-02T03:23:34Z</dcterms:modified>
</cp:coreProperties>
</file>