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0" r:id="rId3"/>
    <p:sldId id="271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=""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 smtClean="0"/>
              <a:t>7-1</a:t>
            </a:r>
            <a:r>
              <a:rPr lang="zh-TW" altLang="en-US" dirty="0" smtClean="0"/>
              <a:t>：</a:t>
            </a:r>
            <a:r>
              <a:rPr lang="zh-TW" altLang="en-US" dirty="0"/>
              <a:t>學生個人資訊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用 </a:t>
            </a:r>
            <a:r>
              <a:rPr lang="en-US" altLang="zh-TW" dirty="0">
                <a:solidFill>
                  <a:schemeClr val="tx1"/>
                </a:solidFill>
              </a:rPr>
              <a:t>class</a:t>
            </a:r>
            <a:r>
              <a:rPr lang="zh-TW" altLang="en-US" dirty="0">
                <a:solidFill>
                  <a:schemeClr val="tx1"/>
                </a:solidFill>
              </a:rPr>
              <a:t> 完成一個可以輸入多個學生資訊的程式。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並且可以一次輸出全部學生資訊。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規定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變數</a:t>
            </a:r>
            <a:r>
              <a:rPr lang="en-US" altLang="zh-TW" dirty="0">
                <a:solidFill>
                  <a:schemeClr val="tx1"/>
                </a:solidFill>
              </a:rPr>
              <a:t>(variable) </a:t>
            </a:r>
            <a:r>
              <a:rPr lang="zh-TW" altLang="en-US" dirty="0">
                <a:solidFill>
                  <a:schemeClr val="tx1"/>
                </a:solidFill>
              </a:rPr>
              <a:t>必須存放在</a:t>
            </a:r>
            <a:r>
              <a:rPr lang="en-US" altLang="zh-TW" dirty="0">
                <a:solidFill>
                  <a:schemeClr val="tx1"/>
                </a:solidFill>
              </a:rPr>
              <a:t>private</a:t>
            </a:r>
            <a:r>
              <a:rPr lang="zh-TW" altLang="en-US" dirty="0">
                <a:solidFill>
                  <a:schemeClr val="tx1"/>
                </a:solidFill>
              </a:rPr>
              <a:t>底下。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</a:rPr>
              <a:t>使用的變數有</a:t>
            </a:r>
            <a:r>
              <a:rPr lang="en-US" altLang="zh-TW" sz="1600" dirty="0">
                <a:solidFill>
                  <a:schemeClr val="tx1"/>
                </a:solidFill>
              </a:rPr>
              <a:t>: department</a:t>
            </a:r>
            <a:r>
              <a:rPr lang="zh-TW" altLang="en-US" sz="1600" dirty="0">
                <a:solidFill>
                  <a:schemeClr val="tx1"/>
                </a:solidFill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</a:rPr>
              <a:t>name</a:t>
            </a:r>
            <a:r>
              <a:rPr lang="zh-TW" altLang="en-US" sz="1600" dirty="0">
                <a:solidFill>
                  <a:schemeClr val="tx1"/>
                </a:solidFill>
              </a:rPr>
              <a:t>、</a:t>
            </a:r>
            <a:r>
              <a:rPr lang="en-US" altLang="zh-TW" sz="1600" dirty="0" err="1">
                <a:solidFill>
                  <a:schemeClr val="tx1"/>
                </a:solidFill>
              </a:rPr>
              <a:t>studentID</a:t>
            </a:r>
            <a:r>
              <a:rPr lang="zh-TW" altLang="en-US" sz="1600" dirty="0">
                <a:solidFill>
                  <a:schemeClr val="tx1"/>
                </a:solidFill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</a:rPr>
              <a:t>gender</a:t>
            </a:r>
          </a:p>
        </p:txBody>
      </p:sp>
      <p:pic>
        <p:nvPicPr>
          <p:cNvPr id="7" name="圖片 6" descr="一張含有 文字, 螢幕擷取畫面 的圖片&#10;&#10;描述是以非常高的可信度產生">
            <a:extLst>
              <a:ext uri="{FF2B5EF4-FFF2-40B4-BE49-F238E27FC236}">
                <a16:creationId xmlns="" xmlns:a16="http://schemas.microsoft.com/office/drawing/2014/main" id="{161CB881-DD29-4594-A854-757C07204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77" y="1737360"/>
            <a:ext cx="4732566" cy="50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 smtClean="0"/>
              <a:t>7-2</a:t>
            </a:r>
            <a:r>
              <a:rPr lang="zh-TW" altLang="en-US" dirty="0" smtClean="0"/>
              <a:t>：</a:t>
            </a:r>
            <a:r>
              <a:rPr lang="zh-TW" altLang="en-US" dirty="0"/>
              <a:t>學生個人資訊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承接</a:t>
            </a:r>
            <a:r>
              <a:rPr lang="en-US" altLang="zh-TW" dirty="0" smtClean="0">
                <a:solidFill>
                  <a:schemeClr val="tx1"/>
                </a:solidFill>
              </a:rPr>
              <a:t>7-1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zh-TW" altLang="en-US" dirty="0">
                <a:solidFill>
                  <a:schemeClr val="tx1"/>
                </a:solidFill>
              </a:rPr>
              <a:t>請修改程式，使用</a:t>
            </a:r>
            <a:r>
              <a:rPr lang="en-US" altLang="zh-TW" dirty="0">
                <a:solidFill>
                  <a:schemeClr val="tx1"/>
                </a:solidFill>
              </a:rPr>
              <a:t>Constructor</a:t>
            </a:r>
            <a:r>
              <a:rPr lang="zh-TW" altLang="en-US" dirty="0">
                <a:solidFill>
                  <a:schemeClr val="tx1"/>
                </a:solidFill>
              </a:rPr>
              <a:t>，來建立輸入的資料，並且輸出到螢幕。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此題僅需輸入一次學生資訊，程式會於</a:t>
            </a:r>
            <a:r>
              <a:rPr lang="en-US" altLang="zh-TW" dirty="0">
                <a:solidFill>
                  <a:schemeClr val="tx1"/>
                </a:solidFill>
              </a:rPr>
              <a:t>main</a:t>
            </a:r>
            <a:r>
              <a:rPr lang="zh-TW" altLang="en-US" dirty="0">
                <a:solidFill>
                  <a:schemeClr val="tx1"/>
                </a:solidFill>
              </a:rPr>
              <a:t>中要求使用者提供資訊。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規定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變數</a:t>
            </a:r>
            <a:r>
              <a:rPr lang="en-US" altLang="zh-TW" dirty="0">
                <a:solidFill>
                  <a:schemeClr val="tx1"/>
                </a:solidFill>
              </a:rPr>
              <a:t>(variable) </a:t>
            </a:r>
            <a:r>
              <a:rPr lang="zh-TW" altLang="en-US" dirty="0">
                <a:solidFill>
                  <a:schemeClr val="tx1"/>
                </a:solidFill>
              </a:rPr>
              <a:t>必須存放在</a:t>
            </a:r>
            <a:r>
              <a:rPr lang="en-US" altLang="zh-TW" dirty="0">
                <a:solidFill>
                  <a:schemeClr val="tx1"/>
                </a:solidFill>
              </a:rPr>
              <a:t>private</a:t>
            </a:r>
            <a:r>
              <a:rPr lang="zh-TW" altLang="en-US" dirty="0">
                <a:solidFill>
                  <a:schemeClr val="tx1"/>
                </a:solidFill>
              </a:rPr>
              <a:t>底下。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</a:rPr>
              <a:t>使用的變數有</a:t>
            </a:r>
            <a:r>
              <a:rPr lang="en-US" altLang="zh-TW" sz="1600" dirty="0">
                <a:solidFill>
                  <a:schemeClr val="tx1"/>
                </a:solidFill>
              </a:rPr>
              <a:t>: department</a:t>
            </a:r>
            <a:r>
              <a:rPr lang="zh-TW" altLang="en-US" sz="1600" dirty="0">
                <a:solidFill>
                  <a:schemeClr val="tx1"/>
                </a:solidFill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</a:rPr>
              <a:t>name</a:t>
            </a:r>
            <a:r>
              <a:rPr lang="zh-TW" altLang="en-US" sz="1600" dirty="0">
                <a:solidFill>
                  <a:schemeClr val="tx1"/>
                </a:solidFill>
              </a:rPr>
              <a:t>、</a:t>
            </a:r>
            <a:r>
              <a:rPr lang="en-US" altLang="zh-TW" sz="1600" dirty="0" err="1">
                <a:solidFill>
                  <a:schemeClr val="tx1"/>
                </a:solidFill>
              </a:rPr>
              <a:t>studentID</a:t>
            </a:r>
            <a:r>
              <a:rPr lang="zh-TW" altLang="en-US" sz="1600" dirty="0">
                <a:solidFill>
                  <a:schemeClr val="tx1"/>
                </a:solidFill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</a:rPr>
              <a:t>gender</a:t>
            </a:r>
          </a:p>
          <a:p>
            <a:endParaRPr lang="en-US" altLang="zh-TW" dirty="0"/>
          </a:p>
        </p:txBody>
      </p:sp>
      <p:pic>
        <p:nvPicPr>
          <p:cNvPr id="5" name="圖片 4" descr="一張含有 文字 的圖片&#10;&#10;描述是以高可信度產生">
            <a:extLst>
              <a:ext uri="{FF2B5EF4-FFF2-40B4-BE49-F238E27FC236}">
                <a16:creationId xmlns="" xmlns:a16="http://schemas.microsoft.com/office/drawing/2014/main" id="{1300DBC4-A244-4271-A1D9-3E48174EC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700" y="3072179"/>
            <a:ext cx="5205300" cy="31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8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</a:t>
            </a:r>
            <a:r>
              <a:rPr lang="zh-TW" altLang="en-US" dirty="0" smtClean="0"/>
              <a:t>練習</a:t>
            </a:r>
            <a:r>
              <a:rPr lang="en-US" altLang="zh-TW" dirty="0"/>
              <a:t>7</a:t>
            </a:r>
            <a:r>
              <a:rPr lang="en-US" altLang="zh-TW" dirty="0" smtClean="0"/>
              <a:t>-3</a:t>
            </a:r>
            <a:r>
              <a:rPr lang="zh-TW" altLang="en-US" dirty="0" smtClean="0"/>
              <a:t>：</a:t>
            </a:r>
            <a:r>
              <a:rPr lang="zh-TW" altLang="en-US" dirty="0"/>
              <a:t>金額計算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請同學使用</a:t>
            </a:r>
            <a:r>
              <a:rPr lang="en-US" altLang="zh-TW" dirty="0"/>
              <a:t>class</a:t>
            </a:r>
            <a:r>
              <a:rPr lang="zh-TW" altLang="en-US" dirty="0"/>
              <a:t>的概念設計一個金錢計算的</a:t>
            </a:r>
            <a:r>
              <a:rPr lang="en-US" altLang="zh-TW" dirty="0"/>
              <a:t>class</a:t>
            </a:r>
            <a:r>
              <a:rPr lang="zh-TW" altLang="en-US" dirty="0"/>
              <a:t>，他會根據使用者所輸入的</a:t>
            </a:r>
            <a:r>
              <a:rPr lang="en-US" altLang="zh-TW" dirty="0"/>
              <a:t>1</a:t>
            </a:r>
            <a:r>
              <a:rPr lang="zh-TW" altLang="en-US" dirty="0"/>
              <a:t>元</a:t>
            </a:r>
            <a:r>
              <a:rPr lang="en-US" altLang="zh-TW" dirty="0"/>
              <a:t>5</a:t>
            </a:r>
            <a:r>
              <a:rPr lang="zh-TW" altLang="en-US" dirty="0"/>
              <a:t>元</a:t>
            </a:r>
            <a:r>
              <a:rPr lang="en-US" altLang="zh-TW" dirty="0"/>
              <a:t>10</a:t>
            </a:r>
            <a:r>
              <a:rPr lang="zh-TW" altLang="en-US" dirty="0"/>
              <a:t>元銅</a:t>
            </a:r>
            <a:endParaRPr lang="en-US" altLang="zh-TW" dirty="0"/>
          </a:p>
          <a:p>
            <a:r>
              <a:rPr lang="zh-TW" altLang="en-US" dirty="0"/>
              <a:t>板的數量，來計算出該使用者到底有多少錢。</a:t>
            </a:r>
            <a:endParaRPr lang="en-US" altLang="zh-TW" dirty="0"/>
          </a:p>
          <a:p>
            <a:r>
              <a:rPr lang="zh-TW" altLang="en-US" dirty="0"/>
              <a:t>請將</a:t>
            </a:r>
            <a:r>
              <a:rPr lang="zh-TW" altLang="en-US" b="1" dirty="0">
                <a:solidFill>
                  <a:srgbClr val="FF0000"/>
                </a:solidFill>
              </a:rPr>
              <a:t>方法宣告成</a:t>
            </a:r>
            <a:r>
              <a:rPr lang="en-US" altLang="zh-TW" b="1" dirty="0">
                <a:solidFill>
                  <a:srgbClr val="FF0000"/>
                </a:solidFill>
              </a:rPr>
              <a:t>public</a:t>
            </a:r>
            <a:r>
              <a:rPr lang="zh-TW" altLang="en-US" dirty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變數宣告成</a:t>
            </a:r>
            <a:r>
              <a:rPr lang="en-US" altLang="zh-TW" b="1" dirty="0">
                <a:solidFill>
                  <a:srgbClr val="FF0000"/>
                </a:solidFill>
              </a:rPr>
              <a:t>private</a:t>
            </a:r>
            <a:r>
              <a:rPr lang="zh-TW" altLang="en-US" dirty="0"/>
              <a:t>，所以須考慮到設計</a:t>
            </a:r>
            <a:r>
              <a:rPr lang="en-US" altLang="zh-TW" dirty="0"/>
              <a:t>get</a:t>
            </a:r>
            <a:r>
              <a:rPr lang="zh-TW" altLang="en-US" dirty="0"/>
              <a:t>和</a:t>
            </a:r>
            <a:r>
              <a:rPr lang="en-US" altLang="zh-TW" dirty="0"/>
              <a:t>set</a:t>
            </a:r>
            <a:r>
              <a:rPr lang="zh-TW" altLang="en-US" dirty="0"/>
              <a:t>方法。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class pocket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private : int </a:t>
            </a:r>
            <a:r>
              <a:rPr lang="en-US" altLang="zh-TW" dirty="0" err="1"/>
              <a:t>one,five,ten</a:t>
            </a:r>
            <a:r>
              <a:rPr lang="en-US" altLang="zh-TW" dirty="0"/>
              <a:t> </a:t>
            </a:r>
            <a:r>
              <a:rPr lang="zh-TW" altLang="en-US" dirty="0"/>
              <a:t>→ 銅板個數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E3B50369-E889-4FDB-B1A9-829780DD6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209"/>
          <a:stretch/>
        </p:blipFill>
        <p:spPr>
          <a:xfrm>
            <a:off x="8104165" y="3206231"/>
            <a:ext cx="3051515" cy="14083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9151C9D6-EA27-4673-80D0-77D7AB2E3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27"/>
          <a:stretch/>
        </p:blipFill>
        <p:spPr>
          <a:xfrm>
            <a:off x="8104164" y="4740674"/>
            <a:ext cx="3051515" cy="14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3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</a:t>
            </a:r>
            <a:r>
              <a:rPr lang="zh-TW" altLang="en-US" dirty="0" smtClean="0"/>
              <a:t>練習</a:t>
            </a:r>
            <a:r>
              <a:rPr lang="en-US" altLang="zh-TW" dirty="0"/>
              <a:t>7</a:t>
            </a:r>
            <a:r>
              <a:rPr lang="en-US" altLang="zh-TW" dirty="0" smtClean="0"/>
              <a:t>-4</a:t>
            </a:r>
            <a:r>
              <a:rPr lang="zh-TW" altLang="en-US" dirty="0" smtClean="0"/>
              <a:t>：</a:t>
            </a:r>
            <a:r>
              <a:rPr lang="zh-TW" altLang="en-US" dirty="0"/>
              <a:t>支付方法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200" dirty="0" smtClean="0"/>
              <a:t>承</a:t>
            </a:r>
            <a:r>
              <a:rPr lang="en-US" altLang="zh-TW" sz="2200" smtClean="0"/>
              <a:t>7-3</a:t>
            </a:r>
            <a:r>
              <a:rPr lang="zh-TW" altLang="en-US" sz="2200" smtClean="0"/>
              <a:t>小</a:t>
            </a:r>
            <a:r>
              <a:rPr lang="zh-TW" altLang="en-US" sz="2200" dirty="0"/>
              <a:t>題，請同學再設計一個支付零錢和顯示剩下銅板數量的方法。</a:t>
            </a:r>
            <a:endParaRPr lang="en-US" altLang="zh-TW" sz="2200" dirty="0"/>
          </a:p>
          <a:p>
            <a:r>
              <a:rPr lang="zh-TW" altLang="en-US" sz="2200" dirty="0"/>
              <a:t>於支付完畢後程式會顯示出您還</a:t>
            </a:r>
            <a:r>
              <a:rPr lang="zh-TW" altLang="en-US" sz="2200" b="1" dirty="0">
                <a:solidFill>
                  <a:srgbClr val="FF0000"/>
                </a:solidFill>
              </a:rPr>
              <a:t>剩下多少錢</a:t>
            </a:r>
            <a:r>
              <a:rPr lang="zh-TW" altLang="en-US" sz="2200" dirty="0"/>
              <a:t>，</a:t>
            </a:r>
            <a:r>
              <a:rPr lang="zh-TW" altLang="en-US" sz="2200" b="1" dirty="0">
                <a:solidFill>
                  <a:srgbClr val="FF0000"/>
                </a:solidFill>
              </a:rPr>
              <a:t>各種面額的銅板還剩下幾個</a:t>
            </a:r>
            <a:r>
              <a:rPr lang="zh-TW" altLang="en-US" sz="2200" dirty="0"/>
              <a:t>。若不足以支付</a:t>
            </a:r>
            <a:endParaRPr lang="en-US" altLang="zh-TW" sz="2200" dirty="0"/>
          </a:p>
          <a:p>
            <a:r>
              <a:rPr lang="zh-TW" altLang="en-US" sz="2200" dirty="0"/>
              <a:t>則顯示餘額不足。</a:t>
            </a:r>
            <a:endParaRPr lang="en-US" altLang="zh-TW" sz="2200" dirty="0"/>
          </a:p>
          <a:p>
            <a:endParaRPr lang="en-US" altLang="zh-TW" dirty="0"/>
          </a:p>
          <a:p>
            <a:r>
              <a:rPr lang="zh-TW" altLang="en-US" sz="2200" dirty="0"/>
              <a:t>備註</a:t>
            </a:r>
            <a:r>
              <a:rPr lang="en-US" altLang="zh-TW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700" dirty="0"/>
              <a:t>支付方法為小面額優先。</a:t>
            </a:r>
            <a:endParaRPr lang="en-US" altLang="zh-TW" sz="17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1700" dirty="0"/>
              <a:t>E.g.	1</a:t>
            </a:r>
            <a:r>
              <a:rPr lang="zh-TW" altLang="en-US" sz="1700" dirty="0"/>
              <a:t>元</a:t>
            </a:r>
            <a:r>
              <a:rPr lang="en-US" altLang="zh-TW" sz="1700" dirty="0"/>
              <a:t>:10</a:t>
            </a:r>
            <a:r>
              <a:rPr lang="zh-TW" altLang="en-US" sz="1700" dirty="0"/>
              <a:t>個、</a:t>
            </a:r>
            <a:r>
              <a:rPr lang="en-US" altLang="zh-TW" sz="1700" dirty="0"/>
              <a:t>5</a:t>
            </a:r>
            <a:r>
              <a:rPr lang="zh-TW" altLang="en-US" sz="1700" dirty="0"/>
              <a:t>元</a:t>
            </a:r>
            <a:r>
              <a:rPr lang="en-US" altLang="zh-TW" sz="1700" dirty="0"/>
              <a:t>:5</a:t>
            </a:r>
            <a:r>
              <a:rPr lang="zh-TW" altLang="en-US" sz="1700" dirty="0"/>
              <a:t>個、</a:t>
            </a:r>
            <a:r>
              <a:rPr lang="en-US" altLang="zh-TW" sz="1700" dirty="0"/>
              <a:t>10</a:t>
            </a:r>
            <a:r>
              <a:rPr lang="zh-TW" altLang="en-US" sz="1700" dirty="0"/>
              <a:t>元</a:t>
            </a:r>
            <a:r>
              <a:rPr lang="en-US" altLang="zh-TW" sz="1700" dirty="0"/>
              <a:t>:5</a:t>
            </a:r>
            <a:r>
              <a:rPr lang="zh-TW" altLang="en-US" sz="1700" dirty="0"/>
              <a:t>個 ，支付</a:t>
            </a:r>
            <a:r>
              <a:rPr lang="en-US" altLang="zh-TW" sz="1700" dirty="0"/>
              <a:t>15</a:t>
            </a:r>
            <a:r>
              <a:rPr lang="zh-TW" altLang="en-US" sz="1700" dirty="0"/>
              <a:t>元</a:t>
            </a:r>
            <a:endParaRPr lang="en-US" altLang="zh-TW" sz="1700" dirty="0"/>
          </a:p>
          <a:p>
            <a:pPr marL="292608" lvl="1" indent="0">
              <a:buNone/>
            </a:pPr>
            <a:r>
              <a:rPr lang="en-US" altLang="zh-TW" sz="1700" dirty="0"/>
              <a:t>	</a:t>
            </a:r>
            <a:r>
              <a:rPr lang="zh-TW" altLang="en-US" sz="1700" dirty="0"/>
              <a:t> → </a:t>
            </a:r>
            <a:r>
              <a:rPr lang="en-US" altLang="zh-TW" sz="1700" dirty="0"/>
              <a:t>15-1</a:t>
            </a:r>
            <a:r>
              <a:rPr lang="zh-TW" altLang="en-US" sz="1700" dirty="0"/>
              <a:t>*</a:t>
            </a:r>
            <a:r>
              <a:rPr lang="en-US" altLang="zh-TW" sz="1700" dirty="0"/>
              <a:t>10</a:t>
            </a:r>
            <a:r>
              <a:rPr lang="zh-TW" altLang="en-US" sz="1700" dirty="0"/>
              <a:t> </a:t>
            </a:r>
            <a:r>
              <a:rPr lang="en-US" altLang="zh-TW" sz="1700" dirty="0"/>
              <a:t>=</a:t>
            </a:r>
            <a:r>
              <a:rPr lang="zh-TW" altLang="en-US" sz="1700" dirty="0"/>
              <a:t> </a:t>
            </a:r>
            <a:r>
              <a:rPr lang="en-US" altLang="zh-TW" sz="1700" dirty="0"/>
              <a:t>5</a:t>
            </a:r>
          </a:p>
          <a:p>
            <a:pPr marL="292608" lvl="1" indent="0">
              <a:buNone/>
            </a:pPr>
            <a:r>
              <a:rPr lang="en-US" altLang="zh-TW" sz="1700" dirty="0"/>
              <a:t>	</a:t>
            </a:r>
            <a:r>
              <a:rPr lang="zh-TW" altLang="en-US" sz="1700" dirty="0"/>
              <a:t> → </a:t>
            </a:r>
            <a:r>
              <a:rPr lang="en-US" altLang="zh-TW" sz="1700" dirty="0"/>
              <a:t>5-5</a:t>
            </a:r>
            <a:r>
              <a:rPr lang="zh-TW" altLang="en-US" sz="1700" dirty="0"/>
              <a:t>*</a:t>
            </a:r>
            <a:r>
              <a:rPr lang="en-US" altLang="zh-TW" sz="1700" dirty="0"/>
              <a:t>1</a:t>
            </a:r>
            <a:r>
              <a:rPr lang="zh-TW" altLang="en-US" sz="1700" dirty="0"/>
              <a:t> </a:t>
            </a:r>
            <a:r>
              <a:rPr lang="en-US" altLang="zh-TW" sz="1700" dirty="0"/>
              <a:t>=</a:t>
            </a:r>
            <a:r>
              <a:rPr lang="zh-TW" altLang="en-US" sz="1700" dirty="0"/>
              <a:t> </a:t>
            </a:r>
            <a:r>
              <a:rPr lang="en-US" altLang="zh-TW" sz="1700" dirty="0"/>
              <a:t>0</a:t>
            </a:r>
          </a:p>
          <a:p>
            <a:pPr marL="292608" lvl="1" indent="0">
              <a:buNone/>
            </a:pPr>
            <a:r>
              <a:rPr lang="en-US" altLang="zh-TW" sz="1700" dirty="0"/>
              <a:t>	</a:t>
            </a:r>
            <a:r>
              <a:rPr lang="zh-TW" altLang="en-US" sz="1700" dirty="0"/>
              <a:t> → </a:t>
            </a:r>
            <a:r>
              <a:rPr lang="en-US" altLang="zh-TW" sz="1700" dirty="0"/>
              <a:t>1</a:t>
            </a:r>
            <a:r>
              <a:rPr lang="zh-TW" altLang="en-US" sz="1700" dirty="0"/>
              <a:t>元</a:t>
            </a:r>
            <a:r>
              <a:rPr lang="en-US" altLang="zh-TW" sz="1700" dirty="0"/>
              <a:t>:0</a:t>
            </a:r>
            <a:r>
              <a:rPr lang="zh-TW" altLang="en-US" sz="1700" dirty="0"/>
              <a:t>個、</a:t>
            </a:r>
            <a:r>
              <a:rPr lang="en-US" altLang="zh-TW" sz="1700" dirty="0"/>
              <a:t>5</a:t>
            </a:r>
            <a:r>
              <a:rPr lang="zh-TW" altLang="en-US" sz="1700" dirty="0"/>
              <a:t>元</a:t>
            </a:r>
            <a:r>
              <a:rPr lang="en-US" altLang="zh-TW" sz="1700" dirty="0"/>
              <a:t>:4</a:t>
            </a:r>
            <a:r>
              <a:rPr lang="zh-TW" altLang="en-US" sz="1700" dirty="0"/>
              <a:t>個、</a:t>
            </a:r>
            <a:r>
              <a:rPr lang="en-US" altLang="zh-TW" sz="1700" dirty="0"/>
              <a:t>10</a:t>
            </a:r>
            <a:r>
              <a:rPr lang="zh-TW" altLang="en-US" sz="1700" dirty="0"/>
              <a:t>元</a:t>
            </a:r>
            <a:r>
              <a:rPr lang="en-US" altLang="zh-TW" sz="1700" dirty="0"/>
              <a:t>:5</a:t>
            </a:r>
            <a:r>
              <a:rPr lang="zh-TW" altLang="en-US" sz="1700" dirty="0"/>
              <a:t>個 </a:t>
            </a:r>
            <a:endParaRPr lang="en-US" altLang="zh-TW" dirty="0"/>
          </a:p>
          <a:p>
            <a:pPr marL="292608" lvl="1" indent="0">
              <a:buNone/>
            </a:pP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92CDC5EE-55D4-424E-A779-08F126348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04"/>
          <a:stretch/>
        </p:blipFill>
        <p:spPr>
          <a:xfrm>
            <a:off x="7268137" y="3108471"/>
            <a:ext cx="4061078" cy="15613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486A28BF-D481-419A-B7FB-93E0F9E2B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3" t="-561" r="263" b="53074"/>
          <a:stretch/>
        </p:blipFill>
        <p:spPr>
          <a:xfrm>
            <a:off x="7268137" y="4724023"/>
            <a:ext cx="4061079" cy="15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2666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3905</TotalTime>
  <Words>277</Words>
  <Application>Microsoft Office PowerPoint</Application>
  <PresentationFormat>寬螢幕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Calibri</vt:lpstr>
      <vt:lpstr>Calibri Light</vt:lpstr>
      <vt:lpstr>回顧</vt:lpstr>
      <vt:lpstr>C 程式設計實習課練習題</vt:lpstr>
      <vt:lpstr>課堂練習7-1：學生個人資訊1</vt:lpstr>
      <vt:lpstr>課堂練習7-2：學生個人資訊2</vt:lpstr>
      <vt:lpstr>課堂練習7-3：金額計算</vt:lpstr>
      <vt:lpstr>課堂練習7-4：支付方法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BSIP</cp:lastModifiedBy>
  <cp:revision>128</cp:revision>
  <dcterms:created xsi:type="dcterms:W3CDTF">2017-02-23T02:57:53Z</dcterms:created>
  <dcterms:modified xsi:type="dcterms:W3CDTF">2019-04-18T04:10:47Z</dcterms:modified>
</cp:coreProperties>
</file>