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9" r:id="rId3"/>
    <p:sldId id="265" r:id="rId4"/>
    <p:sldId id="268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10-1</a:t>
            </a:r>
            <a:r>
              <a:rPr lang="zh-TW" altLang="en-US" dirty="0"/>
              <a:t>：</a:t>
            </a:r>
            <a:r>
              <a:rPr lang="en-US" altLang="zh-TW" dirty="0"/>
              <a:t>i/ostream Overload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請使用</a:t>
            </a:r>
            <a:r>
              <a:rPr lang="en-US" altLang="zh-TW" dirty="0">
                <a:solidFill>
                  <a:schemeClr val="tx1"/>
                </a:solidFill>
              </a:rPr>
              <a:t>friend function </a:t>
            </a:r>
            <a:r>
              <a:rPr lang="zh-TW" altLang="en-US" dirty="0">
                <a:solidFill>
                  <a:schemeClr val="tx1"/>
                </a:solidFill>
              </a:rPr>
              <a:t>設計出日期 </a:t>
            </a:r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 </a:t>
            </a:r>
            <a:r>
              <a:rPr lang="en-US" altLang="zh-TW" dirty="0">
                <a:solidFill>
                  <a:schemeClr val="tx1"/>
                </a:solidFill>
              </a:rPr>
              <a:t>cin/cout</a:t>
            </a:r>
            <a:r>
              <a:rPr lang="zh-TW" altLang="en-US" dirty="0">
                <a:solidFill>
                  <a:schemeClr val="tx1"/>
                </a:solidFill>
              </a:rPr>
              <a:t>功能。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於主函式</a:t>
            </a:r>
            <a:r>
              <a:rPr lang="en-US" altLang="zh-TW" dirty="0">
                <a:solidFill>
                  <a:schemeClr val="tx1"/>
                </a:solidFill>
              </a:rPr>
              <a:t>main</a:t>
            </a:r>
            <a:r>
              <a:rPr lang="zh-TW" altLang="en-US" dirty="0">
                <a:solidFill>
                  <a:schemeClr val="tx1"/>
                </a:solidFill>
              </a:rPr>
              <a:t>中，只能擁有三行程式碼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date d1;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cin &gt;&gt; d1;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cout &lt;&lt; d1;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istream</a:t>
            </a:r>
            <a:r>
              <a:rPr lang="zh-TW" altLang="en-US" dirty="0">
                <a:solidFill>
                  <a:schemeClr val="tx1"/>
                </a:solidFill>
              </a:rPr>
              <a:t>的過載需正確提示目前所要輸入的值，輸入完畢後，會存放進</a:t>
            </a:r>
            <a:r>
              <a:rPr lang="en-US" altLang="zh-TW" dirty="0">
                <a:solidFill>
                  <a:schemeClr val="tx1"/>
                </a:solidFill>
              </a:rPr>
              <a:t>private</a:t>
            </a:r>
            <a:r>
              <a:rPr lang="zh-TW" altLang="en-US" dirty="0">
                <a:solidFill>
                  <a:schemeClr val="tx1"/>
                </a:solidFill>
              </a:rPr>
              <a:t>變數中。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2BF9A5-B364-4963-9753-7A1EAAFF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11" y="4177302"/>
            <a:ext cx="2755377" cy="21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10-2</a:t>
            </a:r>
            <a:r>
              <a:rPr lang="zh-TW" altLang="en-US" dirty="0"/>
              <a:t>：</a:t>
            </a:r>
            <a:r>
              <a:rPr lang="en-US" altLang="zh-TW" dirty="0"/>
              <a:t>Operator Overload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請使用</a:t>
            </a:r>
            <a:r>
              <a:rPr lang="en-US" altLang="zh-TW" dirty="0">
                <a:solidFill>
                  <a:schemeClr val="tx1"/>
                </a:solidFill>
              </a:rPr>
              <a:t>friend functions </a:t>
            </a:r>
            <a:r>
              <a:rPr lang="zh-TW" altLang="en-US" dirty="0">
                <a:solidFill>
                  <a:schemeClr val="tx1"/>
                </a:solidFill>
              </a:rPr>
              <a:t>實作以下運算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運算定義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,y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), B(x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,y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+= B	: A(x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+x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 , 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+y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= A(4 , 6)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-= B 	: A(x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-x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 , 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-y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 = A(1 , 2)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*= B 	: A((x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-y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, (y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+x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)) = A(1*3-2*4 , 2*3+1*4)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/= B 	: A((x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+y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)/(x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^2+y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^2) , (y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-x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)/(x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^2+y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^2) </a:t>
            </a:r>
          </a:p>
          <a:p>
            <a:pPr marL="201168" lvl="1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= A((-5*3+10*4)/(3^2+4^2) , (10*3-(-5)*4) /(3^2+4^2))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3B32819-4598-4CE9-BA46-17139AC0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46" y="2352288"/>
            <a:ext cx="3922203" cy="39807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73389F7-AA57-4795-B62D-21C0BAC4464E}"/>
              </a:ext>
            </a:extLst>
          </p:cNvPr>
          <p:cNvSpPr txBox="1"/>
          <p:nvPr/>
        </p:nvSpPr>
        <p:spPr>
          <a:xfrm>
            <a:off x="4976554" y="1845734"/>
            <a:ext cx="156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++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++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-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- -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2A4BBD-D919-47C5-ACF8-B1AC2D9EDFA8}"/>
              </a:ext>
            </a:extLst>
          </p:cNvPr>
          <p:cNvSpPr txBox="1"/>
          <p:nvPr/>
        </p:nvSpPr>
        <p:spPr>
          <a:xfrm>
            <a:off x="6000322" y="1845733"/>
            <a:ext cx="191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+= B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-= B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*= B 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/= B</a:t>
            </a:r>
          </a:p>
        </p:txBody>
      </p:sp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10-3</a:t>
            </a:r>
            <a:r>
              <a:rPr lang="zh-TW" altLang="en-US" dirty="0"/>
              <a:t>：</a:t>
            </a:r>
            <a:r>
              <a:rPr lang="en-US" altLang="zh-TW" dirty="0"/>
              <a:t>String </a:t>
            </a:r>
            <a:r>
              <a:rPr lang="zh-TW" altLang="en-US" dirty="0"/>
              <a:t>翻轉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利用 </a:t>
            </a:r>
            <a:r>
              <a:rPr lang="en-US" altLang="zh-TW" b="1" dirty="0">
                <a:solidFill>
                  <a:schemeClr val="tx1"/>
                </a:solidFill>
              </a:rPr>
              <a:t>string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來讀取字串，並使用 </a:t>
            </a:r>
            <a:r>
              <a:rPr lang="en-US" altLang="zh-TW" b="1" dirty="0">
                <a:solidFill>
                  <a:srgbClr val="FF0000"/>
                </a:solidFill>
              </a:rPr>
              <a:t>strcpy()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函式做型態轉換，將其存入一個 </a:t>
            </a:r>
            <a:r>
              <a:rPr lang="en-US" altLang="zh-TW" b="1" dirty="0">
                <a:solidFill>
                  <a:schemeClr val="tx1"/>
                </a:solidFill>
              </a:rPr>
              <a:t>C-String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中。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最後，將此字串倒敘並輸出至螢幕上。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solidFill>
                  <a:schemeClr val="tx1"/>
                </a:solidFill>
              </a:rPr>
              <a:t>運用</a:t>
            </a:r>
            <a:r>
              <a:rPr lang="en-US" altLang="zh-TW" b="1" dirty="0" err="1">
                <a:solidFill>
                  <a:srgbClr val="FF0000"/>
                </a:solidFill>
              </a:rPr>
              <a:t>cin.peek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chemeClr val="tx1"/>
                </a:solidFill>
              </a:rPr>
              <a:t>函式，判斷輸入是否符合規定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只要開頭為 </a:t>
            </a:r>
            <a:r>
              <a:rPr lang="en-US" altLang="zh-TW" dirty="0">
                <a:solidFill>
                  <a:schemeClr val="tx1"/>
                </a:solidFill>
              </a:rPr>
              <a:t>’0’</a:t>
            </a:r>
            <a:r>
              <a:rPr lang="zh-TW" altLang="en-US" dirty="0">
                <a:solidFill>
                  <a:schemeClr val="tx1"/>
                </a:solidFill>
              </a:rPr>
              <a:t> 或是 </a:t>
            </a:r>
            <a:r>
              <a:rPr lang="en-US" altLang="zh-TW" dirty="0">
                <a:solidFill>
                  <a:schemeClr val="tx1"/>
                </a:solidFill>
              </a:rPr>
              <a:t>’-’</a:t>
            </a:r>
            <a:r>
              <a:rPr lang="zh-TW" altLang="en-US" dirty="0">
                <a:solidFill>
                  <a:schemeClr val="tx1"/>
                </a:solidFill>
              </a:rPr>
              <a:t>，就跳出迴圈。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其他數字或是文字則輸出字串翻轉結果。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 descr="一張含有 發現, 靠近 的圖片&#10;&#10;自動產生的描述">
            <a:extLst>
              <a:ext uri="{FF2B5EF4-FFF2-40B4-BE49-F238E27FC236}">
                <a16:creationId xmlns:a16="http://schemas.microsoft.com/office/drawing/2014/main" id="{2AE8FF6D-134D-4E41-9BAC-04E6CF33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90" y="4239829"/>
            <a:ext cx="7940019" cy="11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10-4</a:t>
            </a:r>
            <a:r>
              <a:rPr lang="zh-TW" altLang="en-US" dirty="0"/>
              <a:t>：匯率轉換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請設計一個匯率轉換程式。能夠讀取輸入為美元或臺幣，以 </a:t>
            </a:r>
            <a:r>
              <a:rPr lang="en-US" altLang="zh-CN" b="1" dirty="0">
                <a:solidFill>
                  <a:schemeClr val="tx1"/>
                </a:solidFill>
              </a:rPr>
              <a:t>1:30 </a:t>
            </a:r>
            <a:r>
              <a:rPr lang="zh-CN" altLang="en-US" dirty="0">
                <a:solidFill>
                  <a:schemeClr val="tx1"/>
                </a:solidFill>
              </a:rPr>
              <a:t>的比例做匯率轉換。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並且如下圖所示，加入額外判斷的功能。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Hint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>
                <a:solidFill>
                  <a:srgbClr val="FF0000"/>
                </a:solidFill>
              </a:rPr>
              <a:t>peek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，檢查輸入值是否帶有單位 </a:t>
            </a:r>
            <a:r>
              <a:rPr lang="en-US" altLang="zh-CN" dirty="0">
                <a:solidFill>
                  <a:schemeClr val="tx1"/>
                </a:solidFill>
              </a:rPr>
              <a:t>(USD / TWD / other)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ignore()</a:t>
            </a:r>
            <a:r>
              <a:rPr lang="zh-CN" altLang="en-US" dirty="0">
                <a:solidFill>
                  <a:schemeClr val="tx1"/>
                </a:solidFill>
              </a:rPr>
              <a:t>，取出 </a:t>
            </a:r>
            <a:r>
              <a:rPr lang="en-US" altLang="zh-CN" dirty="0">
                <a:solidFill>
                  <a:schemeClr val="tx1"/>
                </a:solidFill>
              </a:rPr>
              <a:t>’D’ </a:t>
            </a:r>
            <a:r>
              <a:rPr lang="zh-CN" altLang="en-US" dirty="0">
                <a:solidFill>
                  <a:schemeClr val="tx1"/>
                </a:solidFill>
              </a:rPr>
              <a:t>之後的數字進行計算。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76C9665-D242-4661-825E-9595CD3C0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71"/>
          <a:stretch/>
        </p:blipFill>
        <p:spPr>
          <a:xfrm>
            <a:off x="2820868" y="5485380"/>
            <a:ext cx="6550261" cy="622412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7BBCACF-886A-4764-A228-3E5FDABB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4" t="35723" r="164" b="38014"/>
          <a:stretch/>
        </p:blipFill>
        <p:spPr>
          <a:xfrm>
            <a:off x="2820869" y="3779943"/>
            <a:ext cx="6550261" cy="600332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5FCECF0-1FDF-4A0A-86F7-5D9800288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9" t="11" r="169" b="72760"/>
          <a:stretch/>
        </p:blipFill>
        <p:spPr>
          <a:xfrm>
            <a:off x="2820869" y="4624270"/>
            <a:ext cx="6550261" cy="6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3110</TotalTime>
  <Words>252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回顧</vt:lpstr>
      <vt:lpstr>C 程式設計實習課練習題</vt:lpstr>
      <vt:lpstr>課堂練習10-1：i/ostream Overload</vt:lpstr>
      <vt:lpstr>課堂練習10-2：Operator Overload</vt:lpstr>
      <vt:lpstr>課堂練習10-3：String 翻轉</vt:lpstr>
      <vt:lpstr>課堂練習10-4：匯率轉換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J.H. Chang</cp:lastModifiedBy>
  <cp:revision>179</cp:revision>
  <dcterms:created xsi:type="dcterms:W3CDTF">2017-02-23T02:57:53Z</dcterms:created>
  <dcterms:modified xsi:type="dcterms:W3CDTF">2019-05-09T04:42:27Z</dcterms:modified>
</cp:coreProperties>
</file>