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4" r:id="rId3"/>
    <p:sldId id="265" r:id="rId4"/>
    <p:sldId id="266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3-1:</a:t>
            </a:r>
            <a:r>
              <a:rPr lang="zh-TW" altLang="en-US" dirty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判別 </a:t>
            </a:r>
            <a:r>
              <a:rPr lang="en-US" altLang="zh-TW" dirty="0"/>
              <a:t>Call by value/Call by reference </a:t>
            </a:r>
            <a:r>
              <a:rPr lang="zh-TW" altLang="en-US" dirty="0"/>
              <a:t>之差別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輸入兩個數字，利用</a:t>
            </a:r>
            <a:r>
              <a:rPr lang="en-US" altLang="zh-TW" b="1" dirty="0"/>
              <a:t>Call by value/Call by reference</a:t>
            </a:r>
            <a:r>
              <a:rPr lang="zh-TW" altLang="en-US" dirty="0"/>
              <a:t>的概念，實作</a:t>
            </a:r>
            <a:r>
              <a:rPr lang="en-US" altLang="zh-TW" dirty="0" err="1"/>
              <a:t>swap_value</a:t>
            </a:r>
            <a:r>
              <a:rPr lang="en-US" altLang="zh-TW" dirty="0"/>
              <a:t>/</a:t>
            </a:r>
            <a:r>
              <a:rPr lang="en-US" altLang="zh-TW" dirty="0" err="1"/>
              <a:t>swap_ref</a:t>
            </a:r>
            <a:r>
              <a:rPr lang="zh-TW" altLang="en-US" dirty="0"/>
              <a:t>的交換</a:t>
            </a:r>
            <a:r>
              <a:rPr lang="en-US" altLang="zh-TW" dirty="0"/>
              <a:t>function</a:t>
            </a:r>
            <a:r>
              <a:rPr lang="zh-TW" altLang="en-US" dirty="0"/>
              <a:t>。並且將運行過程結果如下圖一樣顯示出來。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Function name:</a:t>
            </a:r>
          </a:p>
          <a:p>
            <a:pPr marL="0" indent="0">
              <a:buNone/>
            </a:pPr>
            <a:r>
              <a:rPr lang="en-US" altLang="zh-TW" dirty="0"/>
              <a:t>		1.Call by value : </a:t>
            </a:r>
            <a:r>
              <a:rPr lang="fr-FR" altLang="zh-TW" dirty="0"/>
              <a:t>void swap_value(double n1, double n2);</a:t>
            </a:r>
          </a:p>
          <a:p>
            <a:pPr marL="0" indent="0">
              <a:buNone/>
            </a:pPr>
            <a:r>
              <a:rPr lang="fr-FR" altLang="zh-TW" dirty="0"/>
              <a:t>		2.Call by reference : void swap_ref(double &amp;n1, double &amp;n2);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4D0C96-BF32-42CF-9BD6-03826FF8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40" y="3857414"/>
            <a:ext cx="6002919" cy="24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/>
              <a:t>課堂練習</a:t>
            </a:r>
            <a:r>
              <a:rPr lang="en-US" altLang="zh-TW" sz="4400" dirty="0"/>
              <a:t>3-2</a:t>
            </a:r>
            <a:r>
              <a:rPr lang="zh-TW" altLang="en-US" sz="4400" dirty="0"/>
              <a:t>：</a:t>
            </a:r>
            <a:r>
              <a:rPr lang="en-US" altLang="zh-TW" sz="4400" dirty="0"/>
              <a:t>Overload </a:t>
            </a:r>
            <a:r>
              <a:rPr lang="zh-TW" altLang="en-US" sz="4400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設計一個程式，程式使用</a:t>
            </a:r>
            <a:r>
              <a:rPr lang="en-US" altLang="zh-TW" dirty="0" err="1"/>
              <a:t>cin</a:t>
            </a:r>
            <a:r>
              <a:rPr lang="zh-TW" altLang="en-US" dirty="0"/>
              <a:t>讀取一個使用者輸入的字串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)</a:t>
            </a:r>
            <a:r>
              <a:rPr lang="zh-TW" altLang="en-US" dirty="0"/>
              <a:t>，此題會有兩個</a:t>
            </a:r>
            <a:r>
              <a:rPr lang="en-US" altLang="zh-TW" dirty="0"/>
              <a:t>output: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不考慮字串長度</a:t>
            </a:r>
            <a:r>
              <a:rPr lang="en-US" altLang="zh-TW" dirty="0"/>
              <a:t>(</a:t>
            </a:r>
            <a:r>
              <a:rPr lang="en-US" altLang="zh-TW" dirty="0" err="1"/>
              <a:t>len</a:t>
            </a:r>
            <a:r>
              <a:rPr lang="en-US" altLang="zh-TW" dirty="0"/>
              <a:t>)</a:t>
            </a:r>
            <a:r>
              <a:rPr lang="zh-TW" altLang="en-US" dirty="0"/>
              <a:t>，直接把字串放入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r>
              <a:rPr lang="en-US" altLang="zh-TW" dirty="0"/>
              <a:t>→ </a:t>
            </a:r>
            <a:r>
              <a:rPr lang="en-US" altLang="zh-TW" dirty="0" err="1"/>
              <a:t>str_print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如果該字串長度小於</a:t>
            </a:r>
            <a:r>
              <a:rPr lang="en-US" altLang="zh-TW" dirty="0"/>
              <a:t>5</a:t>
            </a:r>
            <a:r>
              <a:rPr lang="zh-TW" altLang="en-US" dirty="0"/>
              <a:t>，在後面加上</a:t>
            </a:r>
            <a:r>
              <a:rPr lang="en-US" altLang="zh-TW" dirty="0"/>
              <a:t>”*”</a:t>
            </a:r>
            <a:r>
              <a:rPr lang="zh-TW" altLang="en-US" dirty="0"/>
              <a:t>，如果該字串長度大於</a:t>
            </a:r>
            <a:r>
              <a:rPr lang="en-US" altLang="zh-TW" dirty="0"/>
              <a:t>5</a:t>
            </a:r>
            <a:r>
              <a:rPr lang="zh-TW" altLang="en-US" dirty="0"/>
              <a:t>，在後面加上</a:t>
            </a:r>
            <a:r>
              <a:rPr lang="en-US" altLang="zh-TW" dirty="0"/>
              <a:t>”~”</a:t>
            </a:r>
            <a:r>
              <a:rPr lang="zh-TW" altLang="en-US" dirty="0"/>
              <a:t>，當字串長度只有</a:t>
            </a:r>
            <a:r>
              <a:rPr lang="en-US" altLang="zh-TW" dirty="0"/>
              <a:t>1</a:t>
            </a:r>
            <a:r>
              <a:rPr lang="zh-TW" altLang="en-US" dirty="0"/>
              <a:t>時，加上</a:t>
            </a:r>
            <a:r>
              <a:rPr lang="en-US" altLang="zh-TW" dirty="0"/>
              <a:t>”!”</a:t>
            </a:r>
            <a:r>
              <a:rPr lang="zh-TW" altLang="en-US" dirty="0"/>
              <a:t>。</a:t>
            </a:r>
            <a:r>
              <a:rPr lang="en-US" altLang="zh-TW" dirty="0"/>
              <a:t> → </a:t>
            </a:r>
            <a:r>
              <a:rPr lang="en-US" altLang="zh-TW" dirty="0" err="1"/>
              <a:t>str_print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, </a:t>
            </a:r>
            <a:r>
              <a:rPr lang="en-US" altLang="zh-TW" dirty="0" err="1"/>
              <a:t>len</a:t>
            </a:r>
            <a:r>
              <a:rPr lang="en-US" altLang="zh-TW" dirty="0"/>
              <a:t>);</a:t>
            </a:r>
          </a:p>
          <a:p>
            <a:r>
              <a:rPr lang="zh-TW" altLang="en-US" dirty="0"/>
              <a:t>該題</a:t>
            </a:r>
            <a:r>
              <a:rPr lang="zh-TW" altLang="en-US" b="1" dirty="0"/>
              <a:t>只允許使用單一個副程式</a:t>
            </a:r>
            <a:r>
              <a:rPr lang="zh-TW" altLang="en-US" dirty="0"/>
              <a:t>，並且需用到</a:t>
            </a:r>
            <a:r>
              <a:rPr lang="en-US" altLang="zh-TW" dirty="0"/>
              <a:t>default parameter</a:t>
            </a:r>
            <a:r>
              <a:rPr lang="zh-TW" altLang="en-US" dirty="0"/>
              <a:t>的方法。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string</a:t>
            </a:r>
            <a:r>
              <a:rPr lang="zh-TW" altLang="en-US" dirty="0"/>
              <a:t>變數宣告方式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string </a:t>
            </a:r>
            <a:r>
              <a:rPr lang="en-US" altLang="zh-TW" dirty="0" err="1"/>
              <a:t>str</a:t>
            </a:r>
            <a:r>
              <a:rPr lang="en-US" altLang="zh-TW" dirty="0"/>
              <a:t>;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/>
              <a:t>同學可用</a:t>
            </a:r>
            <a:r>
              <a:rPr lang="en-US" altLang="zh-TW" dirty="0" err="1"/>
              <a:t>cin</a:t>
            </a:r>
            <a:r>
              <a:rPr lang="en-US" altLang="zh-TW" dirty="0"/>
              <a:t> &gt;&gt; </a:t>
            </a:r>
            <a:r>
              <a:rPr lang="en-US" altLang="zh-TW" dirty="0" err="1"/>
              <a:t>str</a:t>
            </a:r>
            <a:r>
              <a:rPr lang="zh-TW" altLang="en-US" dirty="0"/>
              <a:t>，然後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err="1"/>
              <a:t>str</a:t>
            </a:r>
            <a:r>
              <a:rPr lang="zh-TW" altLang="en-US" dirty="0"/>
              <a:t>觀察</a:t>
            </a:r>
            <a:r>
              <a:rPr lang="en-US" altLang="zh-TW" dirty="0"/>
              <a:t>string</a:t>
            </a:r>
            <a:r>
              <a:rPr lang="zh-TW" altLang="en-US" dirty="0"/>
              <a:t>變數運作方式</a:t>
            </a:r>
            <a:endParaRPr lang="en-US" altLang="zh-TW" dirty="0"/>
          </a:p>
          <a:p>
            <a:r>
              <a:rPr lang="en-US" altLang="zh-TW" dirty="0"/>
              <a:t>string</a:t>
            </a:r>
            <a:r>
              <a:rPr lang="zh-TW" altLang="en-US" dirty="0"/>
              <a:t>長度的取得：</a:t>
            </a:r>
            <a:r>
              <a:rPr lang="en-US" altLang="zh-TW" dirty="0" err="1"/>
              <a:t>string.length</a:t>
            </a:r>
            <a:r>
              <a:rPr lang="en-US" altLang="zh-TW" dirty="0"/>
              <a:t>();</a:t>
            </a:r>
          </a:p>
        </p:txBody>
      </p:sp>
      <p:pic>
        <p:nvPicPr>
          <p:cNvPr id="6" name="圖片 5" descr="一張含有 文字 的圖片&#10;&#10;描述是以高可信度產生">
            <a:extLst>
              <a:ext uri="{FF2B5EF4-FFF2-40B4-BE49-F238E27FC236}">
                <a16:creationId xmlns:a16="http://schemas.microsoft.com/office/drawing/2014/main" id="{D3B757A5-F870-4875-89E9-5B0A6FB3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671" y="3857414"/>
            <a:ext cx="4749329" cy="269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/>
              <a:t>課堂練習</a:t>
            </a:r>
            <a:r>
              <a:rPr lang="en-US" altLang="zh-TW" sz="4400" dirty="0"/>
              <a:t>3-3</a:t>
            </a:r>
            <a:r>
              <a:rPr lang="zh-TW" altLang="en-US" sz="4400" dirty="0"/>
              <a:t>：</a:t>
            </a:r>
            <a:r>
              <a:rPr lang="en-US" altLang="zh-TW" sz="4400" dirty="0"/>
              <a:t/>
            </a:r>
            <a:br>
              <a:rPr lang="en-US" altLang="zh-TW" sz="4400" dirty="0"/>
            </a:br>
            <a:r>
              <a:rPr lang="en-US" altLang="zh-TW" sz="4400" dirty="0" err="1"/>
              <a:t>Parmeter</a:t>
            </a:r>
            <a:r>
              <a:rPr lang="en-US" altLang="zh-TW" sz="4400" dirty="0"/>
              <a:t> vs. Overloading function</a:t>
            </a:r>
            <a:endParaRPr lang="zh-TW" altLang="en-US" sz="4400" dirty="0"/>
          </a:p>
        </p:txBody>
      </p:sp>
      <p:pic>
        <p:nvPicPr>
          <p:cNvPr id="8" name="圖片 7" descr="一張含有 文字, 螢幕擷取畫面 的圖片&#10;&#10;描述是以高可信度產生">
            <a:extLst>
              <a:ext uri="{FF2B5EF4-FFF2-40B4-BE49-F238E27FC236}">
                <a16:creationId xmlns:a16="http://schemas.microsoft.com/office/drawing/2014/main" id="{49717C6C-8598-498E-94C8-3E0D15AAA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48" y="3048000"/>
            <a:ext cx="7827903" cy="2821094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DEB5F07-73B0-4160-B3B9-803C5E740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/>
              <a:t>請同學們使用</a:t>
            </a:r>
            <a:r>
              <a:rPr lang="en-US" altLang="zh-TW" dirty="0"/>
              <a:t>function overload</a:t>
            </a:r>
            <a:r>
              <a:rPr lang="zh-TW" altLang="en-US" dirty="0"/>
              <a:t>的概念，來設計出能夠</a:t>
            </a:r>
            <a:r>
              <a:rPr lang="zh-TW" altLang="en-US" b="1" dirty="0"/>
              <a:t>串接二個和三個字串</a:t>
            </a:r>
            <a:r>
              <a:rPr lang="zh-TW" altLang="en-US" dirty="0"/>
              <a:t>的程式。</a:t>
            </a:r>
            <a:endParaRPr lang="en-US" altLang="zh-TW" dirty="0"/>
          </a:p>
          <a:p>
            <a:r>
              <a:rPr lang="zh-TW" altLang="en-US" dirty="0"/>
              <a:t>變數型態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8969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/>
              <a:t>課堂練習</a:t>
            </a:r>
            <a:r>
              <a:rPr lang="en-US" altLang="zh-TW" sz="4400" dirty="0"/>
              <a:t>3-4</a:t>
            </a:r>
            <a:r>
              <a:rPr lang="zh-TW" altLang="en-US" sz="4400" dirty="0"/>
              <a:t>：</a:t>
            </a:r>
            <a:r>
              <a:rPr lang="en-US" altLang="zh-TW" sz="4400" dirty="0"/>
              <a:t/>
            </a:r>
            <a:br>
              <a:rPr lang="en-US" altLang="zh-TW" sz="4400" dirty="0"/>
            </a:br>
            <a:r>
              <a:rPr lang="en-US" altLang="zh-TW" sz="4400" dirty="0"/>
              <a:t>Call by reference</a:t>
            </a:r>
            <a:r>
              <a:rPr lang="zh-TW" altLang="en-US" sz="4400" dirty="0"/>
              <a:t> </a:t>
            </a:r>
            <a:r>
              <a:rPr lang="en-US" altLang="zh-TW" sz="4400" dirty="0"/>
              <a:t>&amp;</a:t>
            </a:r>
            <a:r>
              <a:rPr lang="zh-TW" altLang="en-US" sz="4400" dirty="0"/>
              <a:t>多函式宣告練習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EB732D-FE32-40D7-A41D-CFAF6F98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72" y="3673664"/>
            <a:ext cx="6379528" cy="264114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981B82F-5C56-43ED-9D1E-CA659F3B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/>
              <a:t>請設計一個程式，輸入</a:t>
            </a:r>
            <a:r>
              <a:rPr lang="en-US" altLang="zh-TW" dirty="0">
                <a:solidFill>
                  <a:srgbClr val="FF0000"/>
                </a:solidFill>
              </a:rPr>
              <a:t>circle diameter</a:t>
            </a:r>
            <a:r>
              <a:rPr lang="zh-TW" altLang="en-US" dirty="0"/>
              <a:t>，並且設定</a:t>
            </a:r>
            <a:r>
              <a:rPr lang="en-US" altLang="zh-TW" dirty="0"/>
              <a:t>circle diameter</a:t>
            </a:r>
            <a:r>
              <a:rPr lang="zh-TW" altLang="en-US" dirty="0"/>
              <a:t>為圓的</a:t>
            </a:r>
            <a:r>
              <a:rPr lang="zh-TW" altLang="en-US" dirty="0">
                <a:solidFill>
                  <a:srgbClr val="00B050"/>
                </a:solidFill>
              </a:rPr>
              <a:t>半徑或直徑</a:t>
            </a:r>
            <a:r>
              <a:rPr lang="zh-TW" altLang="en-US" dirty="0"/>
              <a:t>，最後輸出該圓的面積及圓周長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void </a:t>
            </a:r>
            <a:r>
              <a:rPr lang="en-US" altLang="zh-TW" dirty="0" err="1" smtClean="0"/>
              <a:t>circle_area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輸入的數字</a:t>
            </a:r>
            <a:r>
              <a:rPr lang="en-US" altLang="zh-TW" dirty="0" smtClean="0"/>
              <a:t>,</a:t>
            </a:r>
            <a:r>
              <a:rPr lang="zh-TW" altLang="en-US" dirty="0">
                <a:solidFill>
                  <a:srgbClr val="00B050"/>
                </a:solidFill>
              </a:rPr>
              <a:t>半徑或直徑</a:t>
            </a:r>
            <a:r>
              <a:rPr lang="en-US" altLang="zh-TW" dirty="0" smtClean="0"/>
              <a:t>, </a:t>
            </a:r>
            <a:r>
              <a:rPr lang="zh-TW" altLang="en-US" dirty="0" smtClean="0"/>
              <a:t>面積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void </a:t>
            </a:r>
            <a:r>
              <a:rPr lang="en-US" altLang="zh-TW" dirty="0" err="1" smtClean="0"/>
              <a:t>circle_perimeter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輸入的數字</a:t>
            </a:r>
            <a:r>
              <a:rPr lang="en-US" altLang="zh-TW" dirty="0" smtClean="0"/>
              <a:t>,</a:t>
            </a:r>
            <a:r>
              <a:rPr lang="zh-TW" altLang="en-US" dirty="0">
                <a:solidFill>
                  <a:srgbClr val="00B050"/>
                </a:solidFill>
              </a:rPr>
              <a:t>半徑或直徑</a:t>
            </a:r>
            <a:r>
              <a:rPr lang="en-US" altLang="zh-TW" dirty="0" smtClean="0"/>
              <a:t>, </a:t>
            </a:r>
            <a:r>
              <a:rPr lang="zh-TW" altLang="en-US" dirty="0" smtClean="0"/>
              <a:t>周長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圓面積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pi*radius*radius</a:t>
            </a:r>
          </a:p>
          <a:p>
            <a:r>
              <a:rPr lang="zh-TW" altLang="en-US" dirty="0"/>
              <a:t>圓周長</a:t>
            </a:r>
            <a:r>
              <a:rPr lang="en-US" altLang="zh-TW" dirty="0"/>
              <a:t>: 2*pi*radius</a:t>
            </a:r>
          </a:p>
          <a:p>
            <a:endParaRPr lang="en-US" altLang="zh-TW" dirty="0"/>
          </a:p>
          <a:p>
            <a:r>
              <a:rPr lang="zh-TW" altLang="en-US" dirty="0"/>
              <a:t>備註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pi</a:t>
            </a:r>
            <a:r>
              <a:rPr lang="zh-TW" altLang="en-US" dirty="0"/>
              <a:t> </a:t>
            </a:r>
            <a:r>
              <a:rPr lang="en-US" altLang="zh-TW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373053654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737</TotalTime>
  <Words>287</Words>
  <Application>Microsoft Office PowerPoint</Application>
  <PresentationFormat>寬螢幕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Calibri</vt:lpstr>
      <vt:lpstr>Calibri Light</vt:lpstr>
      <vt:lpstr>Wingdings</vt:lpstr>
      <vt:lpstr>回顧</vt:lpstr>
      <vt:lpstr>C 程式設計實習課練習題</vt:lpstr>
      <vt:lpstr>課堂練習3-1:  判別 Call by value/Call by reference 之差別</vt:lpstr>
      <vt:lpstr>課堂練習3-2：Overload 練習</vt:lpstr>
      <vt:lpstr>課堂練習3-3： Parmeter vs. Overloading function</vt:lpstr>
      <vt:lpstr>課堂練習3-4： Call by reference &amp;多函式宣告練習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李佳航</dc:creator>
  <cp:lastModifiedBy>宜蓁 蔡</cp:lastModifiedBy>
  <cp:revision>81</cp:revision>
  <dcterms:created xsi:type="dcterms:W3CDTF">2017-02-23T02:57:53Z</dcterms:created>
  <dcterms:modified xsi:type="dcterms:W3CDTF">2019-03-19T12:11:19Z</dcterms:modified>
</cp:coreProperties>
</file>