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9" r:id="rId3"/>
    <p:sldId id="265" r:id="rId4"/>
    <p:sldId id="268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8-1</a:t>
            </a:r>
            <a:r>
              <a:rPr lang="zh-TW" altLang="en-US" dirty="0"/>
              <a:t>：</a:t>
            </a:r>
            <a:r>
              <a:rPr lang="en-US" altLang="zh-TW" dirty="0"/>
              <a:t>const </a:t>
            </a:r>
            <a:r>
              <a:rPr lang="zh-TW" altLang="en-US" dirty="0"/>
              <a:t>基礎練習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請同學設計一個程式，使用</a:t>
            </a:r>
            <a:r>
              <a:rPr lang="en-US" altLang="zh-TW" dirty="0"/>
              <a:t>class</a:t>
            </a:r>
            <a:r>
              <a:rPr lang="zh-TW" altLang="en-US" dirty="0"/>
              <a:t>  </a:t>
            </a:r>
            <a:r>
              <a:rPr lang="en-US" altLang="zh-TW" b="1" dirty="0"/>
              <a:t>DATE</a:t>
            </a:r>
            <a:r>
              <a:rPr lang="zh-TW" altLang="en-US" dirty="0"/>
              <a:t>來保存日期，並在最後印出結果。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(class member </a:t>
            </a:r>
            <a:r>
              <a:rPr lang="zh-TW" altLang="en-US" dirty="0"/>
              <a:t>皆為 </a:t>
            </a:r>
            <a:r>
              <a:rPr lang="en-US" altLang="zh-TW" dirty="0"/>
              <a:t>private)</a:t>
            </a:r>
          </a:p>
          <a:p>
            <a:r>
              <a:rPr lang="en-US" altLang="zh-TW" dirty="0"/>
              <a:t>2.class</a:t>
            </a:r>
            <a:r>
              <a:rPr lang="zh-TW" altLang="en-US" dirty="0"/>
              <a:t>中必須加入一個傳遞</a:t>
            </a:r>
            <a:r>
              <a:rPr lang="en-US" altLang="zh-TW" dirty="0"/>
              <a:t>const DATE&amp; </a:t>
            </a:r>
            <a:r>
              <a:rPr lang="zh-TW" altLang="en-US" dirty="0"/>
              <a:t>的</a:t>
            </a:r>
            <a:r>
              <a:rPr lang="en-US" altLang="zh-TW" dirty="0"/>
              <a:t>compare function</a:t>
            </a:r>
            <a:r>
              <a:rPr lang="zh-TW" altLang="en-US" dirty="0"/>
              <a:t>，用以計算輸入的兩個日期是</a:t>
            </a:r>
            <a:endParaRPr lang="en-US" altLang="zh-TW" dirty="0"/>
          </a:p>
          <a:p>
            <a:r>
              <a:rPr lang="zh-TW" altLang="en-US" dirty="0"/>
              <a:t>否相同。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bool DATE :: compare(const DATE&amp; date)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3D672-D526-4B3C-A3F3-FAA598BE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32"/>
          <a:stretch/>
        </p:blipFill>
        <p:spPr>
          <a:xfrm>
            <a:off x="2505201" y="3733686"/>
            <a:ext cx="3363428" cy="21354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51AE32-AE04-4F78-8CC3-EB2D1C428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60"/>
          <a:stretch/>
        </p:blipFill>
        <p:spPr>
          <a:xfrm>
            <a:off x="6323373" y="3733686"/>
            <a:ext cx="3351237" cy="21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8-2</a:t>
            </a:r>
            <a:r>
              <a:rPr lang="zh-TW" altLang="en-US" dirty="0"/>
              <a:t>：</a:t>
            </a:r>
            <a:r>
              <a:rPr lang="en-US" altLang="zh-TW" dirty="0"/>
              <a:t>static</a:t>
            </a:r>
            <a:r>
              <a:rPr lang="zh-TW" altLang="en-US" dirty="0"/>
              <a:t> 基礎練習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class </a:t>
            </a:r>
            <a:r>
              <a:rPr lang="en-US" altLang="zh-TW" b="1" dirty="0"/>
              <a:t>RECORD</a:t>
            </a:r>
            <a:r>
              <a:rPr lang="zh-TW" altLang="en-US" dirty="0"/>
              <a:t>用以儲存學生的姓名以及生日，同時</a:t>
            </a:r>
            <a:r>
              <a:rPr lang="zh-TW" altLang="en-US" b="1" dirty="0"/>
              <a:t>使用</a:t>
            </a:r>
            <a:r>
              <a:rPr lang="en-US" altLang="zh-TW" b="1" dirty="0"/>
              <a:t>static</a:t>
            </a:r>
            <a:r>
              <a:rPr lang="zh-TW" altLang="en-US" b="1" dirty="0"/>
              <a:t>來計算學生的數量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最後印出所有學生的姓名、生日及輸入的學生總數。</a:t>
            </a:r>
            <a:endParaRPr lang="en-US" altLang="zh-TW" dirty="0"/>
          </a:p>
          <a:p>
            <a:pPr marL="0" indent="0">
              <a:buNone/>
            </a:pPr>
            <a:endParaRPr lang="en-US" altLang="zh-TW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3FFD31-7146-45F7-A882-9DFE91B7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727" y="2370919"/>
            <a:ext cx="2455154" cy="38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8-3</a:t>
            </a:r>
            <a:r>
              <a:rPr lang="zh-TW" altLang="en-US" dirty="0"/>
              <a:t>：記帳程式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class</a:t>
            </a:r>
            <a:r>
              <a:rPr lang="zh-TW" altLang="en-US" dirty="0"/>
              <a:t>用以紀錄年月日，之後寫出一個可以記帳的程式，並且具有以下功能</a:t>
            </a:r>
            <a:r>
              <a:rPr lang="en-US" altLang="zh-TW" dirty="0"/>
              <a:t>: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紀錄日期、收支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依據日期先後印出紀錄內容，並且算出總金額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搜尋特定日期的紀錄。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78B554-CE02-484C-92BB-CCCAF6646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1"/>
          <a:stretch/>
        </p:blipFill>
        <p:spPr>
          <a:xfrm>
            <a:off x="3436110" y="4001045"/>
            <a:ext cx="2690370" cy="18221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CEF4DF-D0A5-4FA0-A175-8A6B5C034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4"/>
          <a:stretch/>
        </p:blipFill>
        <p:spPr>
          <a:xfrm>
            <a:off x="9560929" y="4001044"/>
            <a:ext cx="2579359" cy="19149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0E1440B-AB8D-42C7-B7E5-619A81B55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10"/>
          <a:stretch/>
        </p:blipFill>
        <p:spPr>
          <a:xfrm>
            <a:off x="318195" y="4001045"/>
            <a:ext cx="2690370" cy="27310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5F634A-4B5A-42C6-83E2-0DB725049C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48"/>
          <a:stretch/>
        </p:blipFill>
        <p:spPr>
          <a:xfrm>
            <a:off x="6554025" y="4001044"/>
            <a:ext cx="2579359" cy="273105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EC96FE-51B2-4572-B1B1-0CDE7BB7B4B5}"/>
              </a:ext>
            </a:extLst>
          </p:cNvPr>
          <p:cNvSpPr/>
          <p:nvPr/>
        </p:nvSpPr>
        <p:spPr>
          <a:xfrm>
            <a:off x="318195" y="4001043"/>
            <a:ext cx="2690370" cy="273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FD8FA6-7823-40C9-937F-8FBA4583D35B}"/>
              </a:ext>
            </a:extLst>
          </p:cNvPr>
          <p:cNvSpPr/>
          <p:nvPr/>
        </p:nvSpPr>
        <p:spPr>
          <a:xfrm>
            <a:off x="3426861" y="4001043"/>
            <a:ext cx="5706523" cy="273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C7296-144E-42E9-82B8-33FF7E00AD9C}"/>
              </a:ext>
            </a:extLst>
          </p:cNvPr>
          <p:cNvSpPr/>
          <p:nvPr/>
        </p:nvSpPr>
        <p:spPr>
          <a:xfrm>
            <a:off x="9551680" y="3995529"/>
            <a:ext cx="2579360" cy="191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8-4</a:t>
            </a:r>
            <a:r>
              <a:rPr lang="zh-TW" altLang="en-US" dirty="0"/>
              <a:t>：得分累積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寫一支程式，可以輸出班上學生考試的分數分布表。程式一開始必須輸入學生得分。當輸</a:t>
            </a:r>
            <a:endParaRPr lang="en-US" altLang="zh-TW" dirty="0"/>
          </a:p>
          <a:p>
            <a:r>
              <a:rPr lang="zh-TW" altLang="en-US" dirty="0"/>
              <a:t>入 </a:t>
            </a:r>
            <a:r>
              <a:rPr lang="en-US" altLang="zh-TW" dirty="0"/>
              <a:t>-1</a:t>
            </a:r>
            <a:r>
              <a:rPr lang="zh-TW" altLang="en-US" dirty="0"/>
              <a:t> 時，則開始計算每一分數區間的人數。</a:t>
            </a:r>
            <a:endParaRPr lang="en-US" altLang="zh-TW" dirty="0"/>
          </a:p>
          <a:p>
            <a:r>
              <a:rPr lang="zh-TW" altLang="en-US" dirty="0"/>
              <a:t>條件 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成績為整數型態</a:t>
            </a:r>
            <a:r>
              <a:rPr lang="en-US" altLang="zh-TW" dirty="0"/>
              <a:t>(integer)</a:t>
            </a:r>
            <a:r>
              <a:rPr lang="zh-TW" altLang="en-US" dirty="0"/>
              <a:t>且必須存在名為</a:t>
            </a:r>
            <a:r>
              <a:rPr lang="en-US" altLang="zh-TW" dirty="0"/>
              <a:t>Grade</a:t>
            </a:r>
            <a:r>
              <a:rPr lang="zh-TW" altLang="en-US" dirty="0"/>
              <a:t>的</a:t>
            </a:r>
            <a:r>
              <a:rPr lang="en-US" altLang="zh-TW" dirty="0"/>
              <a:t>vector</a:t>
            </a:r>
            <a:r>
              <a:rPr lang="zh-TW" altLang="en-US" dirty="0"/>
              <a:t>中。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分數最小值為</a:t>
            </a:r>
            <a:r>
              <a:rPr lang="en-US" altLang="zh-TW" dirty="0"/>
              <a:t>0</a:t>
            </a:r>
            <a:r>
              <a:rPr lang="zh-TW" altLang="en-US" dirty="0"/>
              <a:t>，最大值為</a:t>
            </a:r>
            <a:r>
              <a:rPr lang="en-US" altLang="zh-TW" dirty="0"/>
              <a:t>100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程式必須瀏覽整個</a:t>
            </a:r>
            <a:r>
              <a:rPr lang="en-US" altLang="zh-TW" dirty="0"/>
              <a:t>Grade</a:t>
            </a:r>
            <a:r>
              <a:rPr lang="zh-TW" altLang="en-US" dirty="0"/>
              <a:t>，之後開始計算分數區間人數。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每一</a:t>
            </a:r>
            <a:r>
              <a:rPr lang="en-US" altLang="zh-TW" dirty="0"/>
              <a:t>10</a:t>
            </a:r>
            <a:r>
              <a:rPr lang="zh-TW" altLang="en-US" dirty="0"/>
              <a:t>分為一個區間。滿分的情況下，可單獨計算滿分人數。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14697D-AF7C-4AB0-93BC-F28EA2F2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91" y="4559717"/>
            <a:ext cx="3216745" cy="20116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41F417-4F0B-4393-95A8-BA474234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191" y="2423160"/>
            <a:ext cx="3216745" cy="201168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14A7514-5759-4D4A-A719-052663568E9C}"/>
              </a:ext>
            </a:extLst>
          </p:cNvPr>
          <p:cNvCxnSpPr>
            <a:cxnSpLocks/>
          </p:cNvCxnSpPr>
          <p:nvPr/>
        </p:nvCxnSpPr>
        <p:spPr>
          <a:xfrm>
            <a:off x="7141580" y="4838218"/>
            <a:ext cx="1368611" cy="162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2669</TotalTime>
  <Words>273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回顧</vt:lpstr>
      <vt:lpstr>C 程式設計實習課練習題</vt:lpstr>
      <vt:lpstr>課堂練習8-1：const 基礎練習</vt:lpstr>
      <vt:lpstr>課堂練習8-2：static 基礎練習</vt:lpstr>
      <vt:lpstr>課堂練習8-3：記帳程式</vt:lpstr>
      <vt:lpstr>課堂練習8-4：得分累積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J.H. Chang</cp:lastModifiedBy>
  <cp:revision>149</cp:revision>
  <dcterms:created xsi:type="dcterms:W3CDTF">2017-02-23T02:57:53Z</dcterms:created>
  <dcterms:modified xsi:type="dcterms:W3CDTF">2019-04-21T14:57:23Z</dcterms:modified>
</cp:coreProperties>
</file>