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11-1</a:t>
            </a:r>
            <a:r>
              <a:rPr lang="zh-TW" altLang="en-US" dirty="0" smtClean="0"/>
              <a:t>：</a:t>
            </a:r>
            <a:r>
              <a:rPr lang="zh-TW" altLang="en-US" dirty="0"/>
              <a:t>差異</a:t>
            </a:r>
            <a:r>
              <a:rPr lang="en-US" altLang="zh-TW" dirty="0"/>
              <a:t>-</a:t>
            </a:r>
            <a:r>
              <a:rPr lang="zh-CN" altLang="en-US" dirty="0"/>
              <a:t>給</a:t>
            </a:r>
            <a:r>
              <a:rPr lang="zh-TW" altLang="en-US" dirty="0"/>
              <a:t>值與給址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宣告兩個指標 </a:t>
            </a:r>
            <a:r>
              <a:rPr lang="en-US" altLang="zh-CN" b="1" dirty="0">
                <a:solidFill>
                  <a:srgbClr val="FF0000"/>
                </a:solidFill>
              </a:rPr>
              <a:t>int *p1 </a:t>
            </a:r>
            <a:r>
              <a:rPr lang="zh-CN" altLang="en-US" dirty="0"/>
              <a:t>及 </a:t>
            </a:r>
            <a:r>
              <a:rPr lang="en-US" altLang="zh-CN" b="1" dirty="0">
                <a:solidFill>
                  <a:srgbClr val="FF0000"/>
                </a:solidFill>
              </a:rPr>
              <a:t>int *p2</a:t>
            </a:r>
            <a:r>
              <a:rPr lang="zh-CN" altLang="en-US" dirty="0"/>
              <a:t>，其值內容分別為 </a:t>
            </a:r>
            <a:r>
              <a:rPr lang="en-US" altLang="zh-CN" b="1" dirty="0">
                <a:solidFill>
                  <a:srgbClr val="FF0000"/>
                </a:solidFill>
              </a:rPr>
              <a:t>i1 = 8 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i2 = 10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宣告並給值完成後，先將值與指標位置給顯示出來，之後分別執行</a:t>
            </a:r>
            <a:r>
              <a:rPr lang="en-US" altLang="zh-CN" dirty="0"/>
              <a:t>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i1 = i2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p1 = p2</a:t>
            </a:r>
          </a:p>
          <a:p>
            <a:endParaRPr lang="en-US" altLang="zh-CN" dirty="0"/>
          </a:p>
          <a:p>
            <a:r>
              <a:rPr lang="zh-CN" altLang="en-US" dirty="0"/>
              <a:t>執行完畢，將值與指標位置顯示出來。並於檢查時</a:t>
            </a:r>
            <a:r>
              <a:rPr lang="zh-CN" altLang="en-US" b="1" dirty="0"/>
              <a:t>說明兩者有何差別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Hint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將指標與值做連結 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p1 = &amp;i1</a:t>
            </a:r>
            <a:r>
              <a:rPr lang="en-US" altLang="zh-CN" dirty="0"/>
              <a:t>;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714DBFF-E201-47BD-AB02-1B795C87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2503"/>
            <a:ext cx="5902239" cy="19376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E6BE673-FAB0-4DF3-A7B9-4F00BBF332FB}"/>
              </a:ext>
            </a:extLst>
          </p:cNvPr>
          <p:cNvSpPr/>
          <p:nvPr/>
        </p:nvSpPr>
        <p:spPr>
          <a:xfrm>
            <a:off x="7402285" y="4952762"/>
            <a:ext cx="9894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C2A34E-608F-46DE-8924-E379B481AD6E}"/>
              </a:ext>
            </a:extLst>
          </p:cNvPr>
          <p:cNvSpPr/>
          <p:nvPr/>
        </p:nvSpPr>
        <p:spPr>
          <a:xfrm>
            <a:off x="7402285" y="5607837"/>
            <a:ext cx="9894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7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54491" cy="1450757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11-2</a:t>
            </a:r>
            <a:r>
              <a:rPr lang="zh-TW" altLang="en-US" dirty="0" smtClean="0"/>
              <a:t>：</a:t>
            </a:r>
            <a:r>
              <a:rPr lang="zh-TW" altLang="en-US" dirty="0"/>
              <a:t>使用指標建立</a:t>
            </a:r>
            <a:r>
              <a:rPr lang="en-US" altLang="zh-TW" dirty="0"/>
              <a:t>2D-array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請分別用</a:t>
            </a:r>
            <a:r>
              <a:rPr lang="zh-CN" altLang="en-US" dirty="0">
                <a:solidFill>
                  <a:srgbClr val="FF0000"/>
                </a:solidFill>
              </a:rPr>
              <a:t>指標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一般宣告方法</a:t>
            </a:r>
            <a:r>
              <a:rPr lang="zh-TW" altLang="en-US" dirty="0"/>
              <a:t>來宣告兩個</a:t>
            </a:r>
            <a:r>
              <a:rPr lang="en-US" altLang="zh-TW" dirty="0"/>
              <a:t>2D-array 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程式會先詢問使用者要</a:t>
            </a:r>
            <a:r>
              <a:rPr lang="zh-TW" altLang="en-US" b="1" dirty="0"/>
              <a:t>建立</a:t>
            </a:r>
            <a:r>
              <a:rPr lang="zh-TW" altLang="en-US" dirty="0"/>
              <a:t>多大的陣列，再來會按照順序要求使用者</a:t>
            </a:r>
            <a:r>
              <a:rPr lang="zh-TW" altLang="en-US" b="1" dirty="0"/>
              <a:t>填值</a:t>
            </a:r>
            <a:r>
              <a:rPr lang="zh-TW" altLang="en-US" dirty="0"/>
              <a:t>，填值時會自動填入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的相同位置之中。填值完畢後將兩個</a:t>
            </a:r>
            <a:r>
              <a:rPr lang="en-US" altLang="zh-TW" dirty="0"/>
              <a:t>array</a:t>
            </a:r>
            <a:r>
              <a:rPr lang="zh-TW" altLang="en-US" dirty="0"/>
              <a:t>中的值和位置印出來。</a:t>
            </a:r>
            <a:endParaRPr lang="en-US" altLang="zh-TW" dirty="0"/>
          </a:p>
          <a:p>
            <a:r>
              <a:rPr lang="zh-TW" altLang="en-US" dirty="0"/>
              <a:t>想看看</a:t>
            </a:r>
            <a:r>
              <a:rPr lang="zh-TW" altLang="en-US" b="1" dirty="0"/>
              <a:t>位置的分配方法</a:t>
            </a:r>
            <a:r>
              <a:rPr lang="zh-TW" altLang="en-US" dirty="0"/>
              <a:t>為什麼不一樣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二維陣列用</a:t>
            </a:r>
            <a:r>
              <a:rPr lang="zh-TW" altLang="en-US" b="1" dirty="0">
                <a:solidFill>
                  <a:srgbClr val="FF0000"/>
                </a:solidFill>
              </a:rPr>
              <a:t>指標方法</a:t>
            </a:r>
            <a:r>
              <a:rPr lang="zh-TW" altLang="en-US" dirty="0"/>
              <a:t>宣告：</a:t>
            </a:r>
            <a:endParaRPr lang="en-US" altLang="zh-TW" dirty="0"/>
          </a:p>
          <a:p>
            <a:pPr lvl="1"/>
            <a:r>
              <a:rPr lang="en-US" altLang="zh-TW" dirty="0"/>
              <a:t>typedef int* IAP;  </a:t>
            </a:r>
          </a:p>
          <a:p>
            <a:pPr lvl="1"/>
            <a:r>
              <a:rPr lang="en-US" altLang="zh-TW" dirty="0"/>
              <a:t>IAP *A = new IAP[x];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9F98A0F-02DC-4974-8796-2EFCF3CD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73" y="3690241"/>
            <a:ext cx="6233227" cy="25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11-3 stack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請設計一個程式，使用</a:t>
            </a:r>
            <a:r>
              <a:rPr lang="en-US" altLang="zh-TW" dirty="0" smtClean="0"/>
              <a:t>linking list</a:t>
            </a:r>
            <a:r>
              <a:rPr lang="zh-TW" altLang="en-US" dirty="0" smtClean="0"/>
              <a:t>的方式建立一個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，此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須具備</a:t>
            </a:r>
            <a:r>
              <a:rPr lang="en-US" altLang="zh-TW" dirty="0" smtClean="0"/>
              <a:t>push()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pop()</a:t>
            </a:r>
            <a:r>
              <a:rPr lang="zh-TW" altLang="en-US" dirty="0" smtClean="0"/>
              <a:t>功能。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2587"/>
          <a:stretch/>
        </p:blipFill>
        <p:spPr>
          <a:xfrm>
            <a:off x="6889190" y="2331309"/>
            <a:ext cx="3787048" cy="40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 smtClean="0"/>
              <a:t>11-4 queue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請設計一個程式，使用</a:t>
            </a:r>
            <a:r>
              <a:rPr lang="en-US" altLang="zh-TW" dirty="0"/>
              <a:t>linking list</a:t>
            </a:r>
            <a:r>
              <a:rPr lang="zh-TW" altLang="en-US" dirty="0"/>
              <a:t>的方式建立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，此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須</a:t>
            </a:r>
            <a:r>
              <a:rPr lang="zh-TW" altLang="en-US" dirty="0"/>
              <a:t>具備</a:t>
            </a:r>
            <a:r>
              <a:rPr lang="en-US" altLang="zh-TW" dirty="0"/>
              <a:t>push()</a:t>
            </a:r>
            <a:r>
              <a:rPr lang="zh-TW" altLang="en-US" dirty="0"/>
              <a:t>、</a:t>
            </a:r>
            <a:r>
              <a:rPr lang="en-US" altLang="zh-TW" dirty="0"/>
              <a:t>pop()</a:t>
            </a:r>
            <a:r>
              <a:rPr lang="zh-TW" altLang="en-US" dirty="0"/>
              <a:t>功能。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51" y="2290119"/>
            <a:ext cx="3777717" cy="44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3121</TotalTime>
  <Words>268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宋体</vt:lpstr>
      <vt:lpstr>新細明體</vt:lpstr>
      <vt:lpstr>Calibri</vt:lpstr>
      <vt:lpstr>Calibri Light</vt:lpstr>
      <vt:lpstr>Wingdings</vt:lpstr>
      <vt:lpstr>回顧</vt:lpstr>
      <vt:lpstr>C 程式設計實習課練習題</vt:lpstr>
      <vt:lpstr>課堂練習11-1：差異-給值與給址</vt:lpstr>
      <vt:lpstr>課堂練習11-2：使用指標建立2D-array</vt:lpstr>
      <vt:lpstr>課堂練習11-3 stack練習</vt:lpstr>
      <vt:lpstr>課堂練習11-4 queue練習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BSIP</cp:lastModifiedBy>
  <cp:revision>177</cp:revision>
  <dcterms:created xsi:type="dcterms:W3CDTF">2017-02-23T02:57:53Z</dcterms:created>
  <dcterms:modified xsi:type="dcterms:W3CDTF">2019-05-21T03:55:26Z</dcterms:modified>
</cp:coreProperties>
</file>