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73" r:id="rId4"/>
    <p:sldId id="27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12-1</a:t>
            </a:r>
            <a:r>
              <a:rPr lang="zh-TW" altLang="en-US" dirty="0"/>
              <a:t>：字串陣列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請設計一支程式，可輸入</a:t>
            </a:r>
            <a:r>
              <a:rPr lang="en-US" altLang="zh-TW" dirty="0">
                <a:solidFill>
                  <a:schemeClr val="tx1"/>
                </a:solidFill>
              </a:rPr>
              <a:t>(add)</a:t>
            </a:r>
            <a:r>
              <a:rPr lang="zh-TW" altLang="en-US" dirty="0">
                <a:solidFill>
                  <a:schemeClr val="tx1"/>
                </a:solidFill>
              </a:rPr>
              <a:t> 或刪除</a:t>
            </a:r>
            <a:r>
              <a:rPr lang="en-US" altLang="zh-TW" dirty="0">
                <a:solidFill>
                  <a:schemeClr val="tx1"/>
                </a:solidFill>
              </a:rPr>
              <a:t>(delete)</a:t>
            </a:r>
            <a:r>
              <a:rPr lang="zh-TW" altLang="en-US" dirty="0">
                <a:solidFill>
                  <a:schemeClr val="tx1"/>
                </a:solidFill>
              </a:rPr>
              <a:t>姓名，並且姓名編號會隨著增減而有所變動。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初始字串陣列內容為附圖的五個姓名。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當找不到欲刪除的姓名時，必須在畫面印出</a:t>
            </a:r>
            <a:r>
              <a:rPr lang="en-US" altLang="zh-TW" sz="1600" dirty="0">
                <a:solidFill>
                  <a:schemeClr val="tx1"/>
                </a:solidFill>
              </a:rPr>
              <a:t>”The name isn’t on the list”</a:t>
            </a:r>
            <a:r>
              <a:rPr lang="zh-TW" altLang="en-US" sz="1600" dirty="0">
                <a:solidFill>
                  <a:schemeClr val="tx1"/>
                </a:solidFill>
              </a:rPr>
              <a:t>，並且重新選擇輸入或刪除姓名。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DB11B-C202-481D-931C-7520CCFB2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" b="-1"/>
          <a:stretch/>
        </p:blipFill>
        <p:spPr>
          <a:xfrm>
            <a:off x="9624410" y="4036403"/>
            <a:ext cx="2484335" cy="1832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67BEE9-53B2-429D-A387-5CF64CDDE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7"/>
          <a:stretch/>
        </p:blipFill>
        <p:spPr>
          <a:xfrm>
            <a:off x="4038370" y="4036403"/>
            <a:ext cx="2659610" cy="23890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AF6E74-B239-4083-9075-46C45152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17"/>
          <a:stretch/>
        </p:blipFill>
        <p:spPr>
          <a:xfrm>
            <a:off x="6831390" y="4036403"/>
            <a:ext cx="2659610" cy="23890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96900-712D-4036-A31A-B071EE573704}"/>
              </a:ext>
            </a:extLst>
          </p:cNvPr>
          <p:cNvSpPr/>
          <p:nvPr/>
        </p:nvSpPr>
        <p:spPr>
          <a:xfrm>
            <a:off x="4038370" y="4036403"/>
            <a:ext cx="1028930" cy="83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12-2</a:t>
            </a:r>
            <a:r>
              <a:rPr lang="zh-TW" altLang="en-US" dirty="0"/>
              <a:t>：稀疏矩陣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當某一矩陣大部分值為零，僅有少量的非零值存在於矩陣中，我們稱此矩陣為稀疏矩陣。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請設計一個</a:t>
            </a:r>
            <a:r>
              <a:rPr lang="zh-TW" altLang="en-US" b="1" dirty="0">
                <a:solidFill>
                  <a:schemeClr val="tx1"/>
                </a:solidFill>
              </a:rPr>
              <a:t>動態稀疏矩陣</a:t>
            </a:r>
            <a:r>
              <a:rPr lang="zh-TW" altLang="en-US" dirty="0">
                <a:solidFill>
                  <a:schemeClr val="tx1"/>
                </a:solidFill>
              </a:rPr>
              <a:t>之儲存方式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首先必須輸入陣列的行與列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之後輸入陣列中非零值個數</a:t>
            </a:r>
            <a:r>
              <a:rPr lang="en-US" altLang="zh-TW" dirty="0">
                <a:solidFill>
                  <a:schemeClr val="tx1"/>
                </a:solidFill>
              </a:rPr>
              <a:t>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程式會隨機在此陣列中生成出</a:t>
            </a:r>
            <a:r>
              <a:rPr lang="en-US" altLang="zh-TW" dirty="0">
                <a:solidFill>
                  <a:schemeClr val="tx1"/>
                </a:solidFill>
              </a:rPr>
              <a:t>N</a:t>
            </a:r>
            <a:r>
              <a:rPr lang="zh-TW" altLang="en-US" dirty="0">
                <a:solidFill>
                  <a:schemeClr val="tx1"/>
                </a:solidFill>
              </a:rPr>
              <a:t>個非零值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接著會輸出陣列的列數、行數以及非零值個數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最後，找出非零值的位置，並輸出於畫面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7171ED4-E0DB-49FE-A69D-E232BA85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"/>
          <a:stretch/>
        </p:blipFill>
        <p:spPr>
          <a:xfrm>
            <a:off x="6675615" y="3449358"/>
            <a:ext cx="2716654" cy="28487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BAFC24-C303-4920-A4F6-FB3C8EBF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8" y="3172178"/>
            <a:ext cx="2707947" cy="31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12-3</a:t>
            </a:r>
            <a:r>
              <a:rPr lang="zh-TW" altLang="en-US" dirty="0"/>
              <a:t>：帳戶輸入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請設計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</a:rPr>
              <a:t>newuser</a:t>
            </a:r>
            <a:r>
              <a:rPr lang="zh-TW" altLang="en-US" dirty="0">
                <a:solidFill>
                  <a:schemeClr val="tx1"/>
                </a:solidFill>
              </a:rPr>
              <a:t>，用以使用者註冊帳號密碼。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一共需準備四個功能，每次輸入均會檢查輸入的帳號密碼長度是否大於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，否則要求重新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輸入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</a:rPr>
              <a:t>inputusername() 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TW" altLang="en-US" sz="1800" dirty="0">
                <a:solidFill>
                  <a:schemeClr val="tx1"/>
                </a:solidFill>
              </a:rPr>
              <a:t>讀入使用者輸入的帳號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</a:rPr>
              <a:t>inputpassword() 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TW" altLang="en-US" sz="1800" dirty="0">
                <a:solidFill>
                  <a:schemeClr val="tx1"/>
                </a:solidFill>
              </a:rPr>
              <a:t>讀入使用者輸入的密碼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</a:rPr>
              <a:t>getusername() 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TW" altLang="en-US" sz="1800" dirty="0">
                <a:solidFill>
                  <a:schemeClr val="tx1"/>
                </a:solidFill>
              </a:rPr>
              <a:t>取出使用者帳號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</a:rPr>
              <a:t>getpassword() 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TW" altLang="en-US" sz="1800" dirty="0">
                <a:solidFill>
                  <a:schemeClr val="tx1"/>
                </a:solidFill>
              </a:rPr>
              <a:t>取出使用者密碼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DE80EFB-3B5A-42C9-BDCE-01FACADCE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35"/>
          <a:stretch/>
        </p:blipFill>
        <p:spPr>
          <a:xfrm>
            <a:off x="5038643" y="4539229"/>
            <a:ext cx="3479622" cy="116282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B7C7BFA-9E78-4504-9CD5-17C77D8C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0" b="-1"/>
          <a:stretch/>
        </p:blipFill>
        <p:spPr>
          <a:xfrm>
            <a:off x="8616876" y="3953978"/>
            <a:ext cx="3479622" cy="23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12-4</a:t>
            </a:r>
            <a:r>
              <a:rPr lang="zh-TW" altLang="en-US" dirty="0"/>
              <a:t>：</a:t>
            </a:r>
            <a:r>
              <a:rPr lang="en-US" altLang="zh-TW" dirty="0"/>
              <a:t>namespace</a:t>
            </a:r>
            <a:r>
              <a:rPr lang="zh-TW" altLang="en-US" dirty="0"/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承接</a:t>
            </a:r>
            <a:r>
              <a:rPr lang="en-US" altLang="zh-TW" dirty="0">
                <a:solidFill>
                  <a:schemeClr val="tx1"/>
                </a:solidFill>
              </a:rPr>
              <a:t>12-3</a:t>
            </a:r>
            <a:r>
              <a:rPr lang="zh-TW" altLang="en-US" dirty="0">
                <a:solidFill>
                  <a:schemeClr val="tx1"/>
                </a:solidFill>
              </a:rPr>
              <a:t>，把</a:t>
            </a:r>
            <a:r>
              <a:rPr lang="en-US" altLang="zh-TW" dirty="0">
                <a:solidFill>
                  <a:schemeClr val="tx1"/>
                </a:solidFill>
              </a:rPr>
              <a:t>class</a:t>
            </a:r>
            <a:r>
              <a:rPr lang="zh-TW" altLang="en-US" dirty="0">
                <a:solidFill>
                  <a:schemeClr val="tx1"/>
                </a:solidFill>
              </a:rPr>
              <a:t>的宣告與定義部分放入</a:t>
            </a:r>
            <a:r>
              <a:rPr lang="en-US" altLang="zh-TW" dirty="0">
                <a:solidFill>
                  <a:schemeClr val="tx1"/>
                </a:solidFill>
              </a:rPr>
              <a:t>namespace</a:t>
            </a:r>
            <a:r>
              <a:rPr lang="zh-TW" altLang="en-US" dirty="0">
                <a:solidFill>
                  <a:schemeClr val="tx1"/>
                </a:solidFill>
              </a:rPr>
              <a:t>。並且使用</a:t>
            </a:r>
            <a:r>
              <a:rPr lang="en-US" altLang="zh-TW" dirty="0">
                <a:solidFill>
                  <a:schemeClr val="tx1"/>
                </a:solidFill>
              </a:rPr>
              <a:t>separate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compilation</a:t>
            </a:r>
            <a:r>
              <a:rPr lang="zh-TW" altLang="en-US" dirty="0">
                <a:solidFill>
                  <a:schemeClr val="tx1"/>
                </a:solidFill>
              </a:rPr>
              <a:t>來完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成編譯。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113F3-A079-40A5-BE92-794FCE7BB56F}"/>
              </a:ext>
            </a:extLst>
          </p:cNvPr>
          <p:cNvSpPr/>
          <p:nvPr/>
        </p:nvSpPr>
        <p:spPr>
          <a:xfrm>
            <a:off x="1592576" y="2875002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newuser.h : 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namespace NU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class </a:t>
            </a:r>
            <a:r>
              <a:rPr lang="en-US" altLang="zh-TW" sz="1600" dirty="0" err="1"/>
              <a:t>newuser</a:t>
            </a:r>
            <a:endParaRPr lang="en-US" altLang="zh-CN" sz="1600" dirty="0"/>
          </a:p>
          <a:p>
            <a:pPr marL="201168" lvl="1" indent="0">
              <a:buNone/>
            </a:pPr>
            <a:r>
              <a:rPr lang="en-US" altLang="zh-CN" sz="1600" dirty="0"/>
              <a:t>  	{</a:t>
            </a:r>
          </a:p>
          <a:p>
            <a:pPr marL="201168" lvl="1" indent="0">
              <a:buNone/>
            </a:pPr>
            <a:r>
              <a:rPr lang="en-US" altLang="zh-CN" sz="1600" dirty="0"/>
              <a:t>		………</a:t>
            </a:r>
          </a:p>
          <a:p>
            <a:pPr marL="201168" lvl="1" indent="0">
              <a:buNone/>
            </a:pPr>
            <a:r>
              <a:rPr lang="en-US" altLang="zh-CN" sz="1600" dirty="0"/>
              <a:t>	};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75A0B-A686-4D03-8285-80D593D54579}"/>
              </a:ext>
            </a:extLst>
          </p:cNvPr>
          <p:cNvSpPr/>
          <p:nvPr/>
        </p:nvSpPr>
        <p:spPr>
          <a:xfrm>
            <a:off x="8026552" y="2875002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……</a:t>
            </a:r>
          </a:p>
          <a:p>
            <a:r>
              <a:rPr lang="en-US" altLang="zh-CN" sz="1600" dirty="0"/>
              <a:t>	NU::</a:t>
            </a:r>
            <a:r>
              <a:rPr lang="en-US" altLang="zh-CN" sz="1600" dirty="0" err="1"/>
              <a:t>xxxxxx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NU::</a:t>
            </a:r>
            <a:r>
              <a:rPr lang="en-US" altLang="zh-CN" sz="1600" dirty="0" err="1"/>
              <a:t>ooooo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……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452A9A-8151-4CF0-91B0-51C170FB6328}"/>
              </a:ext>
            </a:extLst>
          </p:cNvPr>
          <p:cNvSpPr/>
          <p:nvPr/>
        </p:nvSpPr>
        <p:spPr>
          <a:xfrm>
            <a:off x="4809564" y="2875002"/>
            <a:ext cx="2572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b="1" i="1" dirty="0"/>
              <a:t>Implementations of all members of class </a:t>
            </a:r>
            <a:r>
              <a:rPr lang="en-US" altLang="zh-CN" sz="1600" b="1" i="1" dirty="0" err="1"/>
              <a:t>newuser</a:t>
            </a:r>
            <a:endParaRPr lang="en-US" altLang="zh-CN" sz="1600" b="1" i="1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3684</TotalTime>
  <Words>317</Words>
  <Application>Microsoft Office PowerPoint</Application>
  <PresentationFormat>寬螢幕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課堂練習12-1：字串陣列</vt:lpstr>
      <vt:lpstr>課堂練習12-2：稀疏矩陣</vt:lpstr>
      <vt:lpstr>課堂練習12-3：帳戶輸入</vt:lpstr>
      <vt:lpstr>課堂練習12-4：namespace 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221</cp:revision>
  <dcterms:created xsi:type="dcterms:W3CDTF">2017-02-23T02:57:53Z</dcterms:created>
  <dcterms:modified xsi:type="dcterms:W3CDTF">2019-05-29T14:08:03Z</dcterms:modified>
</cp:coreProperties>
</file>