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629" r:id="rId5"/>
    <p:sldId id="631" r:id="rId6"/>
    <p:sldId id="634" r:id="rId7"/>
    <p:sldId id="632" r:id="rId8"/>
    <p:sldId id="633" r:id="rId9"/>
    <p:sldId id="636" r:id="rId10"/>
    <p:sldId id="637" r:id="rId11"/>
    <p:sldId id="638" r:id="rId12"/>
    <p:sldId id="639" r:id="rId13"/>
    <p:sldId id="640" r:id="rId14"/>
    <p:sldId id="641" r:id="rId15"/>
    <p:sldId id="642" r:id="rId16"/>
    <p:sldId id="6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576BA-BEB9-275C-7F73-F472211AB991}" v="535" dt="2025-09-16T16:43:47.572"/>
    <p1510:client id="{26EB798D-E781-5144-4EDD-6338F64D6047}" v="1" dt="2025-09-16T17:33:21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odh Sonawane" userId="S::sonawane.subodh@revature.com::d999f644-cf76-467e-88b6-0621aac06f41" providerId="AD" clId="Web-{094576BA-BEB9-275C-7F73-F472211AB991}"/>
    <pc:docChg chg="addSld delSld modSld">
      <pc:chgData name="Subodh Sonawane" userId="S::sonawane.subodh@revature.com::d999f644-cf76-467e-88b6-0621aac06f41" providerId="AD" clId="Web-{094576BA-BEB9-275C-7F73-F472211AB991}" dt="2025-09-16T16:43:47.572" v="362"/>
      <pc:docMkLst>
        <pc:docMk/>
      </pc:docMkLst>
      <pc:sldChg chg="modSp del mod modShow">
        <pc:chgData name="Subodh Sonawane" userId="S::sonawane.subodh@revature.com::d999f644-cf76-467e-88b6-0621aac06f41" providerId="AD" clId="Web-{094576BA-BEB9-275C-7F73-F472211AB991}" dt="2025-09-16T16:43:47.572" v="362"/>
        <pc:sldMkLst>
          <pc:docMk/>
          <pc:sldMk cId="3939122491" sldId="630"/>
        </pc:sldMkLst>
        <pc:spChg chg="mod">
          <ac:chgData name="Subodh Sonawane" userId="S::sonawane.subodh@revature.com::d999f644-cf76-467e-88b6-0621aac06f41" providerId="AD" clId="Web-{094576BA-BEB9-275C-7F73-F472211AB991}" dt="2025-09-15T17:19:04.137" v="344" actId="1076"/>
          <ac:spMkLst>
            <pc:docMk/>
            <pc:sldMk cId="3939122491" sldId="630"/>
            <ac:spMk id="10" creationId="{2625FC68-5B62-1FE0-650C-210168456FB3}"/>
          </ac:spMkLst>
        </pc:spChg>
        <pc:spChg chg="mod">
          <ac:chgData name="Subodh Sonawane" userId="S::sonawane.subodh@revature.com::d999f644-cf76-467e-88b6-0621aac06f41" providerId="AD" clId="Web-{094576BA-BEB9-275C-7F73-F472211AB991}" dt="2025-09-15T17:18:55.762" v="342" actId="1076"/>
          <ac:spMkLst>
            <pc:docMk/>
            <pc:sldMk cId="3939122491" sldId="630"/>
            <ac:spMk id="11" creationId="{30C778F6-4537-1158-E0BD-EFFD77DEE10D}"/>
          </ac:spMkLst>
        </pc:spChg>
        <pc:picChg chg="mod">
          <ac:chgData name="Subodh Sonawane" userId="S::sonawane.subodh@revature.com::d999f644-cf76-467e-88b6-0621aac06f41" providerId="AD" clId="Web-{094576BA-BEB9-275C-7F73-F472211AB991}" dt="2025-09-15T17:18:45.262" v="338" actId="14100"/>
          <ac:picMkLst>
            <pc:docMk/>
            <pc:sldMk cId="3939122491" sldId="630"/>
            <ac:picMk id="4" creationId="{C4FF0C22-EFB8-7C7C-EA38-C29676415339}"/>
          </ac:picMkLst>
        </pc:picChg>
      </pc:sldChg>
      <pc:sldChg chg="modSp">
        <pc:chgData name="Subodh Sonawane" userId="S::sonawane.subodh@revature.com::d999f644-cf76-467e-88b6-0621aac06f41" providerId="AD" clId="Web-{094576BA-BEB9-275C-7F73-F472211AB991}" dt="2025-09-15T17:19:33.340" v="346" actId="20577"/>
        <pc:sldMkLst>
          <pc:docMk/>
          <pc:sldMk cId="611721854" sldId="635"/>
        </pc:sldMkLst>
        <pc:spChg chg="mod">
          <ac:chgData name="Subodh Sonawane" userId="S::sonawane.subodh@revature.com::d999f644-cf76-467e-88b6-0621aac06f41" providerId="AD" clId="Web-{094576BA-BEB9-275C-7F73-F472211AB991}" dt="2025-09-15T17:19:33.340" v="346" actId="20577"/>
          <ac:spMkLst>
            <pc:docMk/>
            <pc:sldMk cId="611721854" sldId="635"/>
            <ac:spMk id="4" creationId="{684F0BD8-046A-445A-67CB-2794AE5EE323}"/>
          </ac:spMkLst>
        </pc:spChg>
      </pc:sldChg>
      <pc:sldChg chg="addSp delSp modSp add del">
        <pc:chgData name="Subodh Sonawane" userId="S::sonawane.subodh@revature.com::d999f644-cf76-467e-88b6-0621aac06f41" providerId="AD" clId="Web-{094576BA-BEB9-275C-7F73-F472211AB991}" dt="2025-09-15T17:07:13.624" v="182" actId="20577"/>
        <pc:sldMkLst>
          <pc:docMk/>
          <pc:sldMk cId="3932949896" sldId="638"/>
        </pc:sldMkLst>
        <pc:spChg chg="mod">
          <ac:chgData name="Subodh Sonawane" userId="S::sonawane.subodh@revature.com::d999f644-cf76-467e-88b6-0621aac06f41" providerId="AD" clId="Web-{094576BA-BEB9-275C-7F73-F472211AB991}" dt="2025-09-15T17:07:13.624" v="182" actId="20577"/>
          <ac:spMkLst>
            <pc:docMk/>
            <pc:sldMk cId="3932949896" sldId="638"/>
            <ac:spMk id="2" creationId="{C75B4C1A-15A0-4CF6-5C3C-5BDC4EA849B6}"/>
          </ac:spMkLst>
        </pc:spChg>
        <pc:spChg chg="add mod">
          <ac:chgData name="Subodh Sonawane" userId="S::sonawane.subodh@revature.com::d999f644-cf76-467e-88b6-0621aac06f41" providerId="AD" clId="Web-{094576BA-BEB9-275C-7F73-F472211AB991}" dt="2025-09-15T16:59:11.296" v="42" actId="1076"/>
          <ac:spMkLst>
            <pc:docMk/>
            <pc:sldMk cId="3932949896" sldId="638"/>
            <ac:spMk id="9" creationId="{ED6E45D6-C6CB-0F69-C6ED-979B61CA2724}"/>
          </ac:spMkLst>
        </pc:spChg>
        <pc:spChg chg="add del mod">
          <ac:chgData name="Subodh Sonawane" userId="S::sonawane.subodh@revature.com::d999f644-cf76-467e-88b6-0621aac06f41" providerId="AD" clId="Web-{094576BA-BEB9-275C-7F73-F472211AB991}" dt="2025-09-15T16:59:34.796" v="47"/>
          <ac:spMkLst>
            <pc:docMk/>
            <pc:sldMk cId="3932949896" sldId="638"/>
            <ac:spMk id="11" creationId="{736BB1CC-B5B3-875D-3309-4ACEB81894EF}"/>
          </ac:spMkLst>
        </pc:spChg>
        <pc:spChg chg="add mod">
          <ac:chgData name="Subodh Sonawane" userId="S::sonawane.subodh@revature.com::d999f644-cf76-467e-88b6-0621aac06f41" providerId="AD" clId="Web-{094576BA-BEB9-275C-7F73-F472211AB991}" dt="2025-09-15T16:59:51.749" v="49" actId="1076"/>
          <ac:spMkLst>
            <pc:docMk/>
            <pc:sldMk cId="3932949896" sldId="638"/>
            <ac:spMk id="13" creationId="{D5A0B52D-810B-35DE-97FA-7E9B3FEA10A2}"/>
          </ac:spMkLst>
        </pc:spChg>
        <pc:spChg chg="add mod">
          <ac:chgData name="Subodh Sonawane" userId="S::sonawane.subodh@revature.com::d999f644-cf76-467e-88b6-0621aac06f41" providerId="AD" clId="Web-{094576BA-BEB9-275C-7F73-F472211AB991}" dt="2025-09-15T17:02:12.155" v="88" actId="1076"/>
          <ac:spMkLst>
            <pc:docMk/>
            <pc:sldMk cId="3932949896" sldId="638"/>
            <ac:spMk id="15" creationId="{E015CE93-E3C1-105C-5954-3ABBB59B4E02}"/>
          </ac:spMkLst>
        </pc:spChg>
        <pc:spChg chg="add mod">
          <ac:chgData name="Subodh Sonawane" userId="S::sonawane.subodh@revature.com::d999f644-cf76-467e-88b6-0621aac06f41" providerId="AD" clId="Web-{094576BA-BEB9-275C-7F73-F472211AB991}" dt="2025-09-15T17:02:58.327" v="94" actId="1076"/>
          <ac:spMkLst>
            <pc:docMk/>
            <pc:sldMk cId="3932949896" sldId="638"/>
            <ac:spMk id="18" creationId="{95EC4613-DEF7-D6A7-532F-9B39253DDBAD}"/>
          </ac:spMkLst>
        </pc:spChg>
        <pc:spChg chg="add mod">
          <ac:chgData name="Subodh Sonawane" userId="S::sonawane.subodh@revature.com::d999f644-cf76-467e-88b6-0621aac06f41" providerId="AD" clId="Web-{094576BA-BEB9-275C-7F73-F472211AB991}" dt="2025-09-15T17:06:08.967" v="174" actId="20577"/>
          <ac:spMkLst>
            <pc:docMk/>
            <pc:sldMk cId="3932949896" sldId="638"/>
            <ac:spMk id="19" creationId="{C0784303-4895-A29D-4418-E501C1DBE691}"/>
          </ac:spMkLst>
        </pc:spChg>
        <pc:picChg chg="del">
          <ac:chgData name="Subodh Sonawane" userId="S::sonawane.subodh@revature.com::d999f644-cf76-467e-88b6-0621aac06f41" providerId="AD" clId="Web-{094576BA-BEB9-275C-7F73-F472211AB991}" dt="2025-09-15T16:56:08.297" v="22"/>
          <ac:picMkLst>
            <pc:docMk/>
            <pc:sldMk cId="3932949896" sldId="638"/>
            <ac:picMk id="4" creationId="{48D043BB-508D-0E68-6F3E-3F919A84B1F4}"/>
          </ac:picMkLst>
        </pc:picChg>
        <pc:picChg chg="add del mod">
          <ac:chgData name="Subodh Sonawane" userId="S::sonawane.subodh@revature.com::d999f644-cf76-467e-88b6-0621aac06f41" providerId="AD" clId="Web-{094576BA-BEB9-275C-7F73-F472211AB991}" dt="2025-09-15T16:57:35.125" v="30"/>
          <ac:picMkLst>
            <pc:docMk/>
            <pc:sldMk cId="3932949896" sldId="638"/>
            <ac:picMk id="5" creationId="{473A0ECD-5933-B30F-DC7D-0F1A10E3F964}"/>
          </ac:picMkLst>
        </pc:picChg>
        <pc:picChg chg="add mod">
          <ac:chgData name="Subodh Sonawane" userId="S::sonawane.subodh@revature.com::d999f644-cf76-467e-88b6-0621aac06f41" providerId="AD" clId="Web-{094576BA-BEB9-275C-7F73-F472211AB991}" dt="2025-09-15T16:58:55.171" v="40" actId="1076"/>
          <ac:picMkLst>
            <pc:docMk/>
            <pc:sldMk cId="3932949896" sldId="638"/>
            <ac:picMk id="6" creationId="{1243B10E-44E2-9CC1-9023-58003D5DE3C9}"/>
          </ac:picMkLst>
        </pc:picChg>
        <pc:picChg chg="add mod">
          <ac:chgData name="Subodh Sonawane" userId="S::sonawane.subodh@revature.com::d999f644-cf76-467e-88b6-0621aac06f41" providerId="AD" clId="Web-{094576BA-BEB9-275C-7F73-F472211AB991}" dt="2025-09-15T16:58:51.203" v="39" actId="1076"/>
          <ac:picMkLst>
            <pc:docMk/>
            <pc:sldMk cId="3932949896" sldId="638"/>
            <ac:picMk id="7" creationId="{88EC0668-355A-F366-EBED-A03CCC79CA31}"/>
          </ac:picMkLst>
        </pc:picChg>
        <pc:picChg chg="add mod">
          <ac:chgData name="Subodh Sonawane" userId="S::sonawane.subodh@revature.com::d999f644-cf76-467e-88b6-0621aac06f41" providerId="AD" clId="Web-{094576BA-BEB9-275C-7F73-F472211AB991}" dt="2025-09-15T17:02:08.515" v="87" actId="1076"/>
          <ac:picMkLst>
            <pc:docMk/>
            <pc:sldMk cId="3932949896" sldId="638"/>
            <ac:picMk id="16" creationId="{014E6941-8865-C238-E8B9-69323D323B25}"/>
          </ac:picMkLst>
        </pc:picChg>
        <pc:cxnChg chg="add mod">
          <ac:chgData name="Subodh Sonawane" userId="S::sonawane.subodh@revature.com::d999f644-cf76-467e-88b6-0621aac06f41" providerId="AD" clId="Web-{094576BA-BEB9-275C-7F73-F472211AB991}" dt="2025-09-15T17:02:39.311" v="92" actId="1076"/>
          <ac:cxnSpMkLst>
            <pc:docMk/>
            <pc:sldMk cId="3932949896" sldId="638"/>
            <ac:cxnSpMk id="14" creationId="{8F1CBB2E-FA0B-6698-6260-078B92EDE845}"/>
          </ac:cxnSpMkLst>
        </pc:cxnChg>
      </pc:sldChg>
      <pc:sldChg chg="addSp delSp modSp">
        <pc:chgData name="Subodh Sonawane" userId="S::sonawane.subodh@revature.com::d999f644-cf76-467e-88b6-0621aac06f41" providerId="AD" clId="Web-{094576BA-BEB9-275C-7F73-F472211AB991}" dt="2025-09-15T17:15:25.700" v="326" actId="1076"/>
        <pc:sldMkLst>
          <pc:docMk/>
          <pc:sldMk cId="656915181" sldId="639"/>
        </pc:sldMkLst>
        <pc:spChg chg="mod">
          <ac:chgData name="Subodh Sonawane" userId="S::sonawane.subodh@revature.com::d999f644-cf76-467e-88b6-0621aac06f41" providerId="AD" clId="Web-{094576BA-BEB9-275C-7F73-F472211AB991}" dt="2025-09-15T17:08:06.967" v="189" actId="14100"/>
          <ac:spMkLst>
            <pc:docMk/>
            <pc:sldMk cId="656915181" sldId="639"/>
            <ac:spMk id="2" creationId="{2D048925-83D3-02EB-D1D6-3E9B8645EFF5}"/>
          </ac:spMkLst>
        </pc:spChg>
        <pc:spChg chg="add mod">
          <ac:chgData name="Subodh Sonawane" userId="S::sonawane.subodh@revature.com::d999f644-cf76-467e-88b6-0621aac06f41" providerId="AD" clId="Web-{094576BA-BEB9-275C-7F73-F472211AB991}" dt="2025-09-15T17:14:30.200" v="320" actId="20577"/>
          <ac:spMkLst>
            <pc:docMk/>
            <pc:sldMk cId="656915181" sldId="639"/>
            <ac:spMk id="10" creationId="{685A7663-0995-C0D7-DAAA-7782E79073B7}"/>
          </ac:spMkLst>
        </pc:spChg>
        <pc:spChg chg="add mod">
          <ac:chgData name="Subodh Sonawane" userId="S::sonawane.subodh@revature.com::d999f644-cf76-467e-88b6-0621aac06f41" providerId="AD" clId="Web-{094576BA-BEB9-275C-7F73-F472211AB991}" dt="2025-09-15T17:14:54.903" v="322" actId="1076"/>
          <ac:spMkLst>
            <pc:docMk/>
            <pc:sldMk cId="656915181" sldId="639"/>
            <ac:spMk id="12" creationId="{8E6964D6-D720-4B93-D567-69E1F6596D39}"/>
          </ac:spMkLst>
        </pc:spChg>
        <pc:spChg chg="add mod">
          <ac:chgData name="Subodh Sonawane" userId="S::sonawane.subodh@revature.com::d999f644-cf76-467e-88b6-0621aac06f41" providerId="AD" clId="Web-{094576BA-BEB9-275C-7F73-F472211AB991}" dt="2025-09-15T17:15:07.090" v="324" actId="1076"/>
          <ac:spMkLst>
            <pc:docMk/>
            <pc:sldMk cId="656915181" sldId="639"/>
            <ac:spMk id="14" creationId="{543D8B34-8C93-1476-412E-1611BF143633}"/>
          </ac:spMkLst>
        </pc:spChg>
        <pc:spChg chg="add mod">
          <ac:chgData name="Subodh Sonawane" userId="S::sonawane.subodh@revature.com::d999f644-cf76-467e-88b6-0621aac06f41" providerId="AD" clId="Web-{094576BA-BEB9-275C-7F73-F472211AB991}" dt="2025-09-15T17:15:25.700" v="326" actId="1076"/>
          <ac:spMkLst>
            <pc:docMk/>
            <pc:sldMk cId="656915181" sldId="639"/>
            <ac:spMk id="16" creationId="{6E292BFD-EE52-D391-79B3-53C8E8C058CF}"/>
          </ac:spMkLst>
        </pc:spChg>
        <pc:picChg chg="del">
          <ac:chgData name="Subodh Sonawane" userId="S::sonawane.subodh@revature.com::d999f644-cf76-467e-88b6-0621aac06f41" providerId="AD" clId="Web-{094576BA-BEB9-275C-7F73-F472211AB991}" dt="2025-09-15T17:08:09.639" v="190"/>
          <ac:picMkLst>
            <pc:docMk/>
            <pc:sldMk cId="656915181" sldId="639"/>
            <ac:picMk id="4" creationId="{B61E767E-65B5-858F-B3C6-E40D77AD7473}"/>
          </ac:picMkLst>
        </pc:picChg>
        <pc:picChg chg="add mod">
          <ac:chgData name="Subodh Sonawane" userId="S::sonawane.subodh@revature.com::d999f644-cf76-467e-88b6-0621aac06f41" providerId="AD" clId="Web-{094576BA-BEB9-275C-7F73-F472211AB991}" dt="2025-09-15T17:10:19.029" v="213" actId="14100"/>
          <ac:picMkLst>
            <pc:docMk/>
            <pc:sldMk cId="656915181" sldId="639"/>
            <ac:picMk id="5" creationId="{D006ADE7-B086-936B-F358-D333C6988174}"/>
          </ac:picMkLst>
        </pc:picChg>
        <pc:picChg chg="add mod">
          <ac:chgData name="Subodh Sonawane" userId="S::sonawane.subodh@revature.com::d999f644-cf76-467e-88b6-0621aac06f41" providerId="AD" clId="Web-{094576BA-BEB9-275C-7F73-F472211AB991}" dt="2025-09-15T17:10:21.669" v="214" actId="1076"/>
          <ac:picMkLst>
            <pc:docMk/>
            <pc:sldMk cId="656915181" sldId="639"/>
            <ac:picMk id="6" creationId="{290BB653-F6FC-9D93-6651-30F4E3EB4399}"/>
          </ac:picMkLst>
        </pc:picChg>
        <pc:picChg chg="add mod">
          <ac:chgData name="Subodh Sonawane" userId="S::sonawane.subodh@revature.com::d999f644-cf76-467e-88b6-0621aac06f41" providerId="AD" clId="Web-{094576BA-BEB9-275C-7F73-F472211AB991}" dt="2025-09-15T17:10:29.982" v="217" actId="14100"/>
          <ac:picMkLst>
            <pc:docMk/>
            <pc:sldMk cId="656915181" sldId="639"/>
            <ac:picMk id="7" creationId="{528377B7-F634-F75C-8A6E-C35069F01ACF}"/>
          </ac:picMkLst>
        </pc:picChg>
        <pc:cxnChg chg="add mod">
          <ac:chgData name="Subodh Sonawane" userId="S::sonawane.subodh@revature.com::d999f644-cf76-467e-88b6-0621aac06f41" providerId="AD" clId="Web-{094576BA-BEB9-275C-7F73-F472211AB991}" dt="2025-09-15T17:12:47.059" v="233" actId="14100"/>
          <ac:cxnSpMkLst>
            <pc:docMk/>
            <pc:sldMk cId="656915181" sldId="639"/>
            <ac:cxnSpMk id="8" creationId="{5C11A7F7-8E5C-5595-98C2-479A74D0BC93}"/>
          </ac:cxnSpMkLst>
        </pc:cxnChg>
        <pc:cxnChg chg="add mod">
          <ac:chgData name="Subodh Sonawane" userId="S::sonawane.subodh@revature.com::d999f644-cf76-467e-88b6-0621aac06f41" providerId="AD" clId="Web-{094576BA-BEB9-275C-7F73-F472211AB991}" dt="2025-09-15T17:13:11.622" v="235" actId="14100"/>
          <ac:cxnSpMkLst>
            <pc:docMk/>
            <pc:sldMk cId="656915181" sldId="639"/>
            <ac:cxnSpMk id="9" creationId="{240E55A0-BF04-FFBF-2948-CFCF203AD3FA}"/>
          </ac:cxnSpMkLst>
        </pc:cxnChg>
      </pc:sldChg>
      <pc:sldChg chg="modSp">
        <pc:chgData name="Subodh Sonawane" userId="S::sonawane.subodh@revature.com::d999f644-cf76-467e-88b6-0621aac06f41" providerId="AD" clId="Web-{094576BA-BEB9-275C-7F73-F472211AB991}" dt="2025-09-16T16:19:09.336" v="361" actId="20577"/>
        <pc:sldMkLst>
          <pc:docMk/>
          <pc:sldMk cId="3727761600" sldId="642"/>
        </pc:sldMkLst>
        <pc:spChg chg="mod">
          <ac:chgData name="Subodh Sonawane" userId="S::sonawane.subodh@revature.com::d999f644-cf76-467e-88b6-0621aac06f41" providerId="AD" clId="Web-{094576BA-BEB9-275C-7F73-F472211AB991}" dt="2025-09-16T16:19:09.336" v="361" actId="20577"/>
          <ac:spMkLst>
            <pc:docMk/>
            <pc:sldMk cId="3727761600" sldId="642"/>
            <ac:spMk id="5" creationId="{D6731B82-4FFB-D06B-7DB1-C98A3EEB5C25}"/>
          </ac:spMkLst>
        </pc:spChg>
      </pc:sldChg>
    </pc:docChg>
  </pc:docChgLst>
  <pc:docChgLst>
    <pc:chgData name="Priya K" userId="S::priya.kuppan@revature.com::4992fd9b-072f-4822-b7c7-6b115f51661a" providerId="AD" clId="Web-{41A6C962-BA44-4C74-5D06-3CFF0FD56641}"/>
    <pc:docChg chg="modSld">
      <pc:chgData name="Priya K" userId="S::priya.kuppan@revature.com::4992fd9b-072f-4822-b7c7-6b115f51661a" providerId="AD" clId="Web-{41A6C962-BA44-4C74-5D06-3CFF0FD56641}" dt="2025-04-08T07:54:55.369" v="24" actId="14100"/>
      <pc:docMkLst>
        <pc:docMk/>
      </pc:docMkLst>
      <pc:sldChg chg="modSp">
        <pc:chgData name="Priya K" userId="S::priya.kuppan@revature.com::4992fd9b-072f-4822-b7c7-6b115f51661a" providerId="AD" clId="Web-{41A6C962-BA44-4C74-5D06-3CFF0FD56641}" dt="2025-04-08T07:54:55.369" v="24" actId="14100"/>
        <pc:sldMkLst>
          <pc:docMk/>
          <pc:sldMk cId="3727761600" sldId="642"/>
        </pc:sldMkLst>
      </pc:sldChg>
    </pc:docChg>
  </pc:docChgLst>
  <pc:docChgLst>
    <pc:chgData name="Priya K" userId="S::priya.kuppan@revature.com::4992fd9b-072f-4822-b7c7-6b115f51661a" providerId="AD" clId="Web-{856139AE-67E2-A74D-68E0-4535A02801F7}"/>
    <pc:docChg chg="modSld">
      <pc:chgData name="Priya K" userId="S::priya.kuppan@revature.com::4992fd9b-072f-4822-b7c7-6b115f51661a" providerId="AD" clId="Web-{856139AE-67E2-A74D-68E0-4535A02801F7}" dt="2024-09-12T10:18:21.597" v="23" actId="14100"/>
      <pc:docMkLst>
        <pc:docMk/>
      </pc:docMkLst>
      <pc:sldChg chg="modSp">
        <pc:chgData name="Priya K" userId="S::priya.kuppan@revature.com::4992fd9b-072f-4822-b7c7-6b115f51661a" providerId="AD" clId="Web-{856139AE-67E2-A74D-68E0-4535A02801F7}" dt="2024-09-12T10:18:21.597" v="23" actId="14100"/>
        <pc:sldMkLst>
          <pc:docMk/>
          <pc:sldMk cId="3727761600" sldId="642"/>
        </pc:sldMkLst>
      </pc:sldChg>
    </pc:docChg>
  </pc:docChgLst>
  <pc:docChgLst>
    <pc:chgData name="Subodh Sonawane" userId="S::sonawane.subodh@revature.com::d999f644-cf76-467e-88b6-0621aac06f41" providerId="AD" clId="Web-{26EB798D-E781-5144-4EDD-6338F64D6047}"/>
    <pc:docChg chg="delSld">
      <pc:chgData name="Subodh Sonawane" userId="S::sonawane.subodh@revature.com::d999f644-cf76-467e-88b6-0621aac06f41" providerId="AD" clId="Web-{26EB798D-E781-5144-4EDD-6338F64D6047}" dt="2025-09-16T17:33:21.037" v="0"/>
      <pc:docMkLst>
        <pc:docMk/>
      </pc:docMkLst>
      <pc:sldChg chg="del">
        <pc:chgData name="Subodh Sonawane" userId="S::sonawane.subodh@revature.com::d999f644-cf76-467e-88b6-0621aac06f41" providerId="AD" clId="Web-{26EB798D-E781-5144-4EDD-6338F64D6047}" dt="2025-09-16T17:33:21.037" v="0"/>
        <pc:sldMkLst>
          <pc:docMk/>
          <pc:sldMk cId="611721854" sldId="635"/>
        </pc:sldMkLst>
      </pc:sldChg>
    </pc:docChg>
  </pc:docChgLst>
  <pc:docChgLst>
    <pc:chgData name="Priya K" userId="S::priya.kuppan@revature.com::4992fd9b-072f-4822-b7c7-6b115f51661a" providerId="AD" clId="Web-{B5B5803C-D72A-C15A-CD61-750D99682052}"/>
    <pc:docChg chg="modSld">
      <pc:chgData name="Priya K" userId="S::priya.kuppan@revature.com::4992fd9b-072f-4822-b7c7-6b115f51661a" providerId="AD" clId="Web-{B5B5803C-D72A-C15A-CD61-750D99682052}" dt="2024-09-30T10:51:56.077" v="13" actId="20577"/>
      <pc:docMkLst>
        <pc:docMk/>
      </pc:docMkLst>
      <pc:sldChg chg="modSp">
        <pc:chgData name="Priya K" userId="S::priya.kuppan@revature.com::4992fd9b-072f-4822-b7c7-6b115f51661a" providerId="AD" clId="Web-{B5B5803C-D72A-C15A-CD61-750D99682052}" dt="2024-09-30T10:51:56.077" v="13" actId="20577"/>
        <pc:sldMkLst>
          <pc:docMk/>
          <pc:sldMk cId="3727761600" sldId="642"/>
        </pc:sldMkLst>
      </pc:sldChg>
    </pc:docChg>
  </pc:docChgLst>
  <pc:docChgLst>
    <pc:chgData name="Priya K" userId="S::priya.kuppan@revature.com::4992fd9b-072f-4822-b7c7-6b115f51661a" providerId="AD" clId="Web-{DA55159C-1F10-1A92-DE46-FD2345B45D43}"/>
    <pc:docChg chg="modSld">
      <pc:chgData name="Priya K" userId="S::priya.kuppan@revature.com::4992fd9b-072f-4822-b7c7-6b115f51661a" providerId="AD" clId="Web-{DA55159C-1F10-1A92-DE46-FD2345B45D43}" dt="2025-04-28T09:20:18.794" v="10" actId="20577"/>
      <pc:docMkLst>
        <pc:docMk/>
      </pc:docMkLst>
      <pc:sldChg chg="modSp">
        <pc:chgData name="Priya K" userId="S::priya.kuppan@revature.com::4992fd9b-072f-4822-b7c7-6b115f51661a" providerId="AD" clId="Web-{DA55159C-1F10-1A92-DE46-FD2345B45D43}" dt="2025-04-28T09:20:18.794" v="10" actId="20577"/>
        <pc:sldMkLst>
          <pc:docMk/>
          <pc:sldMk cId="3727761600" sldId="642"/>
        </pc:sldMkLst>
      </pc:sldChg>
    </pc:docChg>
  </pc:docChgLst>
  <pc:docChgLst>
    <pc:chgData name="Reethu Ranjith" userId="9202f8fe-e831-4356-85eb-e7ea704d0e4c" providerId="ADAL" clId="{813DD903-6A5C-4759-8A40-04C43B29DA0D}"/>
    <pc:docChg chg="undo custSel modSld">
      <pc:chgData name="Reethu Ranjith" userId="9202f8fe-e831-4356-85eb-e7ea704d0e4c" providerId="ADAL" clId="{813DD903-6A5C-4759-8A40-04C43B29DA0D}" dt="2024-08-26T13:50:40.344" v="52" actId="20577"/>
      <pc:docMkLst>
        <pc:docMk/>
      </pc:docMkLst>
      <pc:sldChg chg="delSp modSp mod">
        <pc:chgData name="Reethu Ranjith" userId="9202f8fe-e831-4356-85eb-e7ea704d0e4c" providerId="ADAL" clId="{813DD903-6A5C-4759-8A40-04C43B29DA0D}" dt="2024-08-06T19:40:38.127" v="48" actId="20577"/>
        <pc:sldMkLst>
          <pc:docMk/>
          <pc:sldMk cId="3939122491" sldId="630"/>
        </pc:sldMkLst>
      </pc:sldChg>
      <pc:sldChg chg="modSp mod">
        <pc:chgData name="Reethu Ranjith" userId="9202f8fe-e831-4356-85eb-e7ea704d0e4c" providerId="ADAL" clId="{813DD903-6A5C-4759-8A40-04C43B29DA0D}" dt="2024-08-26T13:50:40.344" v="52" actId="20577"/>
        <pc:sldMkLst>
          <pc:docMk/>
          <pc:sldMk cId="3727761600" sldId="642"/>
        </pc:sldMkLst>
      </pc:sldChg>
    </pc:docChg>
  </pc:docChgLst>
  <pc:docChgLst>
    <pc:chgData name="Priya K" userId="S::priya.kuppan@revature.com::4992fd9b-072f-4822-b7c7-6b115f51661a" providerId="AD" clId="Web-{E69D6B1C-E812-1619-20CE-460102651339}"/>
    <pc:docChg chg="modSld">
      <pc:chgData name="Priya K" userId="S::priya.kuppan@revature.com::4992fd9b-072f-4822-b7c7-6b115f51661a" providerId="AD" clId="Web-{E69D6B1C-E812-1619-20CE-460102651339}" dt="2024-08-21T09:38:07.145" v="7" actId="1076"/>
      <pc:docMkLst>
        <pc:docMk/>
      </pc:docMkLst>
      <pc:sldChg chg="modSp">
        <pc:chgData name="Priya K" userId="S::priya.kuppan@revature.com::4992fd9b-072f-4822-b7c7-6b115f51661a" providerId="AD" clId="Web-{E69D6B1C-E812-1619-20CE-460102651339}" dt="2024-08-21T09:38:07.145" v="7" actId="1076"/>
        <pc:sldMkLst>
          <pc:docMk/>
          <pc:sldMk cId="3727761600" sldId="642"/>
        </pc:sldMkLst>
      </pc:sldChg>
    </pc:docChg>
  </pc:docChgLst>
  <pc:docChgLst>
    <pc:chgData name="Priya K" userId="S::priya.kuppan@revature.com::4992fd9b-072f-4822-b7c7-6b115f51661a" providerId="AD" clId="Web-{18993414-D576-DCCD-4E07-630AFF958F3D}"/>
    <pc:docChg chg="modSld">
      <pc:chgData name="Priya K" userId="S::priya.kuppan@revature.com::4992fd9b-072f-4822-b7c7-6b115f51661a" providerId="AD" clId="Web-{18993414-D576-DCCD-4E07-630AFF958F3D}" dt="2025-04-08T06:20:34.488" v="1" actId="20577"/>
      <pc:docMkLst>
        <pc:docMk/>
      </pc:docMkLst>
      <pc:sldChg chg="modSp">
        <pc:chgData name="Priya K" userId="S::priya.kuppan@revature.com::4992fd9b-072f-4822-b7c7-6b115f51661a" providerId="AD" clId="Web-{18993414-D576-DCCD-4E07-630AFF958F3D}" dt="2025-04-08T06:20:34.488" v="1" actId="20577"/>
        <pc:sldMkLst>
          <pc:docMk/>
          <pc:sldMk cId="611721854" sldId="635"/>
        </pc:sldMkLst>
      </pc:sldChg>
    </pc:docChg>
  </pc:docChgLst>
  <pc:docChgLst>
    <pc:chgData name="Priya K" userId="S::priya.kuppan@revature.com::4992fd9b-072f-4822-b7c7-6b115f51661a" providerId="AD" clId="Web-{AB2CCC4B-ADE6-1F40-9A02-7E5ECE4A890A}"/>
    <pc:docChg chg="modSld">
      <pc:chgData name="Priya K" userId="S::priya.kuppan@revature.com::4992fd9b-072f-4822-b7c7-6b115f51661a" providerId="AD" clId="Web-{AB2CCC4B-ADE6-1F40-9A02-7E5ECE4A890A}" dt="2024-08-30T09:23:46.986" v="18" actId="20577"/>
      <pc:docMkLst>
        <pc:docMk/>
      </pc:docMkLst>
      <pc:sldChg chg="modSp">
        <pc:chgData name="Priya K" userId="S::priya.kuppan@revature.com::4992fd9b-072f-4822-b7c7-6b115f51661a" providerId="AD" clId="Web-{AB2CCC4B-ADE6-1F40-9A02-7E5ECE4A890A}" dt="2024-08-30T09:23:46.986" v="18" actId="20577"/>
        <pc:sldMkLst>
          <pc:docMk/>
          <pc:sldMk cId="3727761600" sldId="642"/>
        </pc:sldMkLst>
      </pc:sldChg>
    </pc:docChg>
  </pc:docChgLst>
  <pc:docChgLst>
    <pc:chgData name="Reethu Ranjith" userId="9202f8fe-e831-4356-85eb-e7ea704d0e4c" providerId="ADAL" clId="{B631B3D2-AF71-46EF-9EB9-D58947485AA7}"/>
    <pc:docChg chg="modSld">
      <pc:chgData name="Reethu Ranjith" userId="9202f8fe-e831-4356-85eb-e7ea704d0e4c" providerId="ADAL" clId="{B631B3D2-AF71-46EF-9EB9-D58947485AA7}" dt="2024-10-01T17:57:51.087" v="7" actId="14100"/>
      <pc:docMkLst>
        <pc:docMk/>
      </pc:docMkLst>
      <pc:sldChg chg="modSp mod">
        <pc:chgData name="Reethu Ranjith" userId="9202f8fe-e831-4356-85eb-e7ea704d0e4c" providerId="ADAL" clId="{B631B3D2-AF71-46EF-9EB9-D58947485AA7}" dt="2024-10-01T17:57:51.087" v="7" actId="14100"/>
        <pc:sldMkLst>
          <pc:docMk/>
          <pc:sldMk cId="3727761600" sldId="64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Black"/>
              <a:buNone/>
              <a:defRPr sz="4267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11178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C2679B0-E113-4CA1-8CFC-CCA57681C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3733" b="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C2679B0-E113-4CA1-8CFC-CCA57681CFFF}" type="slidenum">
              <a:rPr lang="en-US" smtClean="0"/>
              <a:t>‹#›</a:t>
            </a:fld>
            <a:endParaRPr lang="en-US"/>
          </a:p>
        </p:txBody>
      </p:sp>
      <p:sp>
        <p:nvSpPr>
          <p:cNvPr id="136" name="Google Shape;136;p8"/>
          <p:cNvSpPr txBox="1">
            <a:spLocks noGrp="1"/>
          </p:cNvSpPr>
          <p:nvPr>
            <p:ph type="body" idx="1"/>
          </p:nvPr>
        </p:nvSpPr>
        <p:spPr>
          <a:xfrm>
            <a:off x="6277877" y="1538839"/>
            <a:ext cx="5476800" cy="2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2"/>
          </p:nvPr>
        </p:nvSpPr>
        <p:spPr>
          <a:xfrm>
            <a:off x="468155" y="1540359"/>
            <a:ext cx="5485200" cy="2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3"/>
          </p:nvPr>
        </p:nvSpPr>
        <p:spPr>
          <a:xfrm>
            <a:off x="6277877" y="4099159"/>
            <a:ext cx="5476800" cy="2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4"/>
          </p:nvPr>
        </p:nvSpPr>
        <p:spPr>
          <a:xfrm>
            <a:off x="468155" y="4100679"/>
            <a:ext cx="5485200" cy="2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895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2" y="6259484"/>
            <a:ext cx="12192003" cy="5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C2679B0-E113-4CA1-8CFC-CCA57681CFFF}" type="slidenum">
              <a:rPr lang="en-US" smtClean="0"/>
              <a:t>‹#›</a:t>
            </a:fld>
            <a:endParaRPr lang="en-US"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209551" y="133351"/>
            <a:ext cx="11768800" cy="5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747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19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oppins Black"/>
              <a:buNone/>
              <a:defRPr sz="3733" b="0">
                <a:solidFill>
                  <a:schemeClr val="accent3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0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C2679B0-E113-4CA1-8CFC-CCA57681CFFF}" type="slidenum">
              <a:rPr lang="en-US" smtClean="0"/>
              <a:t>‹#›</a:t>
            </a:fld>
            <a:endParaRPr lang="en-US"/>
          </a:p>
        </p:txBody>
      </p:sp>
      <p:grpSp>
        <p:nvGrpSpPr>
          <p:cNvPr id="148" name="Google Shape;148;p10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149" name="Google Shape;149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15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2" y="6259484"/>
            <a:ext cx="12192003" cy="5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C2679B0-E113-4CA1-8CFC-CCA57681CFFF}" type="slidenum">
              <a:rPr lang="en-US" smtClean="0"/>
              <a:t>‹#›</a:t>
            </a:fld>
            <a:endParaRPr lang="en-US"/>
          </a:p>
        </p:txBody>
      </p:sp>
      <p:sp>
        <p:nvSpPr>
          <p:cNvPr id="170" name="Google Shape;170;p11"/>
          <p:cNvSpPr>
            <a:spLocks noGrp="1"/>
          </p:cNvSpPr>
          <p:nvPr>
            <p:ph type="dgm" idx="2"/>
          </p:nvPr>
        </p:nvSpPr>
        <p:spPr>
          <a:xfrm>
            <a:off x="177800" y="125413"/>
            <a:ext cx="11800400" cy="6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74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SmartArt graphic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947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0" y="6251171"/>
            <a:ext cx="12192000" cy="60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C2679B0-E113-4CA1-8CFC-CCA57681CFFF}" type="slidenum">
              <a:rPr lang="en-US" smtClean="0"/>
              <a:t>‹#›</a:t>
            </a:fld>
            <a:endParaRPr lang="en-US"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87" y="6367323"/>
            <a:ext cx="1260213" cy="394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111788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Black"/>
              <a:buNone/>
              <a:defRPr sz="3733" b="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506680" y="1097280"/>
            <a:ext cx="11178800" cy="49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99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1_Title 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 rot="10800000" flipH="1">
            <a:off x="0" y="1219200"/>
            <a:ext cx="12192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 Black"/>
              <a:buNone/>
              <a:defRPr sz="3733" b="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C2679B0-E113-4CA1-8CFC-CCA57681CFFF}" type="slidenum">
              <a:rPr lang="en-US" smtClean="0"/>
              <a:t>‹#›</a:t>
            </a:fld>
            <a:endParaRPr lang="en-US"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183" name="Google Shape;183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84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C2679B0-E113-4CA1-8CFC-CCA57681C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9685941" y="365801"/>
            <a:ext cx="2070841" cy="487664"/>
            <a:chOff x="166688" y="-3240088"/>
            <a:chExt cx="9136063" cy="2868613"/>
          </a:xfrm>
        </p:grpSpPr>
        <p:sp>
          <p:nvSpPr>
            <p:cNvPr id="8" name="Google Shape;8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11178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C2679B0-E113-4CA1-8CFC-CCA57681CFF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Google Shape;28;p1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 b="0" i="0" u="none" strike="noStrike" cap="none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3581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633-7DAF-DE1B-F411-D84893475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679B0-E113-4CA1-8CFC-CCA57681CFF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74B6-B06B-DF25-F7D7-6972CEC3E221}"/>
              </a:ext>
            </a:extLst>
          </p:cNvPr>
          <p:cNvSpPr txBox="1"/>
          <p:nvPr/>
        </p:nvSpPr>
        <p:spPr>
          <a:xfrm>
            <a:off x="0" y="250123"/>
            <a:ext cx="7968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What’s in it for me…?</a:t>
            </a:r>
          </a:p>
        </p:txBody>
      </p:sp>
      <p:pic>
        <p:nvPicPr>
          <p:cNvPr id="7" name="Picture 2" descr="Engaging Your Learners: 'What's In It For Me?' (WIIFM)">
            <a:extLst>
              <a:ext uri="{FF2B5EF4-FFF2-40B4-BE49-F238E27FC236}">
                <a16:creationId xmlns:a16="http://schemas.microsoft.com/office/drawing/2014/main" id="{91507A1C-6CFF-F8C6-200F-23C6ABC3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0392" y="1111647"/>
            <a:ext cx="5961649" cy="59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D18C7B-05BD-669A-060E-4F0BEEA5382D}"/>
              </a:ext>
            </a:extLst>
          </p:cNvPr>
          <p:cNvSpPr txBox="1"/>
          <p:nvPr/>
        </p:nvSpPr>
        <p:spPr>
          <a:xfrm>
            <a:off x="4783840" y="2175894"/>
            <a:ext cx="71953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is Portfolio…?</a:t>
            </a:r>
          </a:p>
          <a:p>
            <a:endParaRPr lang="en-US" sz="3600" b="1" dirty="0"/>
          </a:p>
          <a:p>
            <a:r>
              <a:rPr lang="en-US" sz="3600" b="1" dirty="0"/>
              <a:t>Importance of Portfolio…?</a:t>
            </a:r>
          </a:p>
          <a:p>
            <a:endParaRPr lang="en-US" sz="3600" b="1" dirty="0"/>
          </a:p>
          <a:p>
            <a:r>
              <a:rPr lang="en-US" sz="3600" b="1" dirty="0"/>
              <a:t>How to Create Your Portfolio…?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9695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633-7DAF-DE1B-F411-D84893475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679B0-E113-4CA1-8CFC-CCA57681CFF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47667-747C-2258-6FF2-40A3773B29BE}"/>
              </a:ext>
            </a:extLst>
          </p:cNvPr>
          <p:cNvSpPr txBox="1"/>
          <p:nvPr/>
        </p:nvSpPr>
        <p:spPr>
          <a:xfrm>
            <a:off x="139536" y="409100"/>
            <a:ext cx="6059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sym typeface="Poppins Black"/>
              </a:rPr>
              <a:t>Points to Remember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8BA1704-A507-2B68-C3E3-7CDD5891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060" y="1314256"/>
            <a:ext cx="12092141" cy="5543744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Avoid grammatical and spelling mistakes in About Me, make it crisp and  clear(Use the Grammarly Plugin)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Before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 submit your portfolio, proofread it for formatting, grammar, and spelling mistakes.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You cannot edit your portfolio after you submit it; you must wait for feedback.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Check your </a:t>
            </a:r>
            <a:r>
              <a:rPr lang="en-US" sz="3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revature.net </a:t>
            </a: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email for updates, reminders, and feedback.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 NOT clone your portfolio unless asked to do so.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have questions or doubts, kindly reach us through email or teams.</a:t>
            </a:r>
          </a:p>
        </p:txBody>
      </p:sp>
    </p:spTree>
    <p:extLst>
      <p:ext uri="{BB962C8B-B14F-4D97-AF65-F5344CB8AC3E}">
        <p14:creationId xmlns:p14="http://schemas.microsoft.com/office/powerpoint/2010/main" val="204747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633-7DAF-DE1B-F411-D84893475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679B0-E113-4CA1-8CFC-CCA57681CFF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EEF986-FC62-9DBC-3528-8EC5883BB488}"/>
              </a:ext>
            </a:extLst>
          </p:cNvPr>
          <p:cNvSpPr/>
          <p:nvPr/>
        </p:nvSpPr>
        <p:spPr>
          <a:xfrm>
            <a:off x="1232164" y="1472540"/>
            <a:ext cx="2164179" cy="6633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Portfolio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BDD462A-CBFC-AA43-A58C-B67FD27AE842}"/>
              </a:ext>
            </a:extLst>
          </p:cNvPr>
          <p:cNvSpPr/>
          <p:nvPr/>
        </p:nvSpPr>
        <p:spPr>
          <a:xfrm>
            <a:off x="3396343" y="1691018"/>
            <a:ext cx="1508166" cy="226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3AC27-FCD5-B100-8A72-75911AB5C5E5}"/>
              </a:ext>
            </a:extLst>
          </p:cNvPr>
          <p:cNvSpPr/>
          <p:nvPr/>
        </p:nvSpPr>
        <p:spPr>
          <a:xfrm>
            <a:off x="4943005" y="1464982"/>
            <a:ext cx="2470066" cy="13419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 1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Name &amp; Title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About Me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Education &amp; Certification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  <a:cs typeface="Arial"/>
              </a:rPr>
              <a:t>Other experience 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  <a:cs typeface="Arial"/>
              </a:rPr>
              <a:t>Project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63E06C-B594-7229-49B8-702912F5C044}"/>
              </a:ext>
            </a:extLst>
          </p:cNvPr>
          <p:cNvSpPr/>
          <p:nvPr/>
        </p:nvSpPr>
        <p:spPr>
          <a:xfrm>
            <a:off x="7413071" y="1670367"/>
            <a:ext cx="1508166" cy="226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8DE1BD-48EE-F66D-2671-7BDE52973A7D}"/>
              </a:ext>
            </a:extLst>
          </p:cNvPr>
          <p:cNvSpPr/>
          <p:nvPr/>
        </p:nvSpPr>
        <p:spPr>
          <a:xfrm>
            <a:off x="8959733" y="1472540"/>
            <a:ext cx="2164179" cy="6633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 for Review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79CBF42-9BF4-C145-C122-B4637B5F80CA}"/>
              </a:ext>
            </a:extLst>
          </p:cNvPr>
          <p:cNvSpPr/>
          <p:nvPr/>
        </p:nvSpPr>
        <p:spPr>
          <a:xfrm rot="5400000">
            <a:off x="9698977" y="2478784"/>
            <a:ext cx="927898" cy="2422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3C3C4D-2B6E-C63D-3798-C7F0E66029BC}"/>
              </a:ext>
            </a:extLst>
          </p:cNvPr>
          <p:cNvSpPr/>
          <p:nvPr/>
        </p:nvSpPr>
        <p:spPr>
          <a:xfrm>
            <a:off x="8642125" y="3123211"/>
            <a:ext cx="3109774" cy="9278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reviewer will review it and send it back along with the feedback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2DA4D00-618B-CB89-5A48-8A72EADD7B6D}"/>
              </a:ext>
            </a:extLst>
          </p:cNvPr>
          <p:cNvSpPr/>
          <p:nvPr/>
        </p:nvSpPr>
        <p:spPr>
          <a:xfrm rot="10800000">
            <a:off x="7133959" y="3473938"/>
            <a:ext cx="1508166" cy="226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337744-FFA5-56EB-1ADD-2A67CCE00103}"/>
              </a:ext>
            </a:extLst>
          </p:cNvPr>
          <p:cNvSpPr/>
          <p:nvPr/>
        </p:nvSpPr>
        <p:spPr>
          <a:xfrm>
            <a:off x="5132234" y="3123210"/>
            <a:ext cx="1968193" cy="9278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 2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Project 1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Project 2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Skills Matrix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99D32F5-E7B5-4381-35C7-FC9F39AA97F7}"/>
              </a:ext>
            </a:extLst>
          </p:cNvPr>
          <p:cNvSpPr/>
          <p:nvPr/>
        </p:nvSpPr>
        <p:spPr>
          <a:xfrm rot="10800000">
            <a:off x="3590536" y="3487030"/>
            <a:ext cx="1508166" cy="226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2B16226-4951-C5CA-9D84-A6DFE8FBADFD}"/>
              </a:ext>
            </a:extLst>
          </p:cNvPr>
          <p:cNvSpPr/>
          <p:nvPr/>
        </p:nvSpPr>
        <p:spPr>
          <a:xfrm>
            <a:off x="447229" y="3123209"/>
            <a:ext cx="3109774" cy="9278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reviewer will review it and send it back along with the feedback (if required)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B2F3CCA-8410-C1BF-E7C0-6A9A8019CC60}"/>
              </a:ext>
            </a:extLst>
          </p:cNvPr>
          <p:cNvSpPr/>
          <p:nvPr/>
        </p:nvSpPr>
        <p:spPr>
          <a:xfrm rot="5400000">
            <a:off x="1417062" y="4393950"/>
            <a:ext cx="927898" cy="2422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218CA9-49E6-A695-AB54-0CBF051B45F0}"/>
              </a:ext>
            </a:extLst>
          </p:cNvPr>
          <p:cNvSpPr/>
          <p:nvPr/>
        </p:nvSpPr>
        <p:spPr>
          <a:xfrm>
            <a:off x="575879" y="5038376"/>
            <a:ext cx="3109774" cy="9278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 the final review, it will be published by the Training OPS manager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C3039BE-8C32-E75B-3E0D-028B65DA6D1F}"/>
              </a:ext>
            </a:extLst>
          </p:cNvPr>
          <p:cNvSpPr/>
          <p:nvPr/>
        </p:nvSpPr>
        <p:spPr>
          <a:xfrm>
            <a:off x="3685653" y="5394233"/>
            <a:ext cx="1508166" cy="226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8E4A523-F251-2B77-E8F9-A3586E8C9DF2}"/>
              </a:ext>
            </a:extLst>
          </p:cNvPr>
          <p:cNvSpPr/>
          <p:nvPr/>
        </p:nvSpPr>
        <p:spPr>
          <a:xfrm>
            <a:off x="5240540" y="5038376"/>
            <a:ext cx="2371543" cy="9278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portfolio would be appeared as “Approve”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40139A9-3185-6FEC-F0B3-98277E5D7CB7}"/>
              </a:ext>
            </a:extLst>
          </p:cNvPr>
          <p:cNvSpPr/>
          <p:nvPr/>
        </p:nvSpPr>
        <p:spPr>
          <a:xfrm>
            <a:off x="7612083" y="5330940"/>
            <a:ext cx="1508166" cy="226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BF50E14-DFC2-5DF5-B3C9-442F5C46EC82}"/>
              </a:ext>
            </a:extLst>
          </p:cNvPr>
          <p:cNvSpPr/>
          <p:nvPr/>
        </p:nvSpPr>
        <p:spPr>
          <a:xfrm>
            <a:off x="9166970" y="5038376"/>
            <a:ext cx="2898360" cy="92789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Link sent to Sales and Delivery teams for sharing with 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BA22B-1210-CCBF-ABAB-533A4C912A22}"/>
              </a:ext>
            </a:extLst>
          </p:cNvPr>
          <p:cNvSpPr txBox="1"/>
          <p:nvPr/>
        </p:nvSpPr>
        <p:spPr>
          <a:xfrm>
            <a:off x="0" y="406328"/>
            <a:ext cx="6059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  <a:sym typeface="Poppins Black"/>
              </a:rPr>
              <a:t>Portfolio Process</a:t>
            </a:r>
          </a:p>
        </p:txBody>
      </p:sp>
    </p:spTree>
    <p:extLst>
      <p:ext uri="{BB962C8B-B14F-4D97-AF65-F5344CB8AC3E}">
        <p14:creationId xmlns:p14="http://schemas.microsoft.com/office/powerpoint/2010/main" val="248466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633-7DAF-DE1B-F411-D84893475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679B0-E113-4CA1-8CFC-CCA57681CFF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0270F-72EA-2338-1295-4BC96900A5FF}"/>
              </a:ext>
            </a:extLst>
          </p:cNvPr>
          <p:cNvSpPr txBox="1"/>
          <p:nvPr/>
        </p:nvSpPr>
        <p:spPr>
          <a:xfrm>
            <a:off x="-1" y="432851"/>
            <a:ext cx="83958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Portfolio Deadlines Dates 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6731B82-4FFB-D06B-7DB1-C98A3EEB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88769" y="2124073"/>
            <a:ext cx="6787399" cy="2928398"/>
          </a:xfrm>
        </p:spPr>
        <p:txBody>
          <a:bodyPr/>
          <a:lstStyle/>
          <a:p>
            <a:pPr marL="1218565" lvl="1" indent="-507365">
              <a:buFont typeface="Wingdings" panose="05000000000000000000" pitchFamily="2" charset="2"/>
              <a:buChar char="ü"/>
            </a:pPr>
            <a:endParaRPr lang="en-US" dirty="0"/>
          </a:p>
          <a:p>
            <a:pPr marL="1054100" lvl="1" indent="-342900">
              <a:buFont typeface="Wingdings" panose="05000000000000000000" pitchFamily="2" charset="2"/>
              <a:buChar char="ü"/>
            </a:pPr>
            <a:r>
              <a:rPr lang="en-US" dirty="0"/>
              <a:t>Phase 1 submission:9/29/2025</a:t>
            </a:r>
          </a:p>
          <a:p>
            <a:pPr marL="1054100" lvl="1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1054100" lvl="1" indent="-342900">
              <a:buFont typeface="Wingdings" panose="05000000000000000000" pitchFamily="2" charset="2"/>
              <a:buChar char="ü"/>
            </a:pPr>
            <a:r>
              <a:rPr lang="en-US" dirty="0"/>
              <a:t>Phase 2 submission:10/10/2025</a:t>
            </a:r>
          </a:p>
          <a:p>
            <a:pPr marL="1054100" lvl="1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1054100" lvl="1" indent="-342900">
              <a:buFont typeface="Wingdings" panose="05000000000000000000" pitchFamily="2" charset="2"/>
              <a:buChar char="ü"/>
            </a:pPr>
            <a:r>
              <a:rPr lang="en-US" dirty="0"/>
              <a:t>Due Date for submission:10/10/2025</a:t>
            </a:r>
          </a:p>
        </p:txBody>
      </p:sp>
      <p:pic>
        <p:nvPicPr>
          <p:cNvPr id="1026" name="Picture 2" descr="Importance of Deadlines in Business: Why Does It Matter">
            <a:extLst>
              <a:ext uri="{FF2B5EF4-FFF2-40B4-BE49-F238E27FC236}">
                <a16:creationId xmlns:a16="http://schemas.microsoft.com/office/drawing/2014/main" id="{EB20D97F-9325-C7B3-7D62-A805DA2D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9602"/>
            <a:ext cx="5937074" cy="3958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76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633-7DAF-DE1B-F411-D84893475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679B0-E113-4CA1-8CFC-CCA57681CFF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0" name="Picture 2" descr="The Art of Asking Questions">
            <a:extLst>
              <a:ext uri="{FF2B5EF4-FFF2-40B4-BE49-F238E27FC236}">
                <a16:creationId xmlns:a16="http://schemas.microsoft.com/office/drawing/2014/main" id="{0CD03E8C-608F-DBAF-A09A-0427D1110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58" y="1364832"/>
            <a:ext cx="9407050" cy="54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D5CB10-E8F6-5C77-39B8-ED6CAC1A6F1C}"/>
              </a:ext>
            </a:extLst>
          </p:cNvPr>
          <p:cNvSpPr txBox="1"/>
          <p:nvPr/>
        </p:nvSpPr>
        <p:spPr>
          <a:xfrm>
            <a:off x="-1" y="432851"/>
            <a:ext cx="83958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9698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633-7DAF-DE1B-F411-D84893475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679B0-E113-4CA1-8CFC-CCA57681CFF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252CE-7C47-5327-D1C9-BFEBBAC32AAD}"/>
              </a:ext>
            </a:extLst>
          </p:cNvPr>
          <p:cNvSpPr txBox="1"/>
          <p:nvPr/>
        </p:nvSpPr>
        <p:spPr>
          <a:xfrm>
            <a:off x="96039" y="2044005"/>
            <a:ext cx="120049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portfolio is a compilation of academic and professional materials that exemplify your beliefs, skills, qualifications, education, training, and experiences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592DD-D42C-C0D9-86C6-C94E9FF644B0}"/>
              </a:ext>
            </a:extLst>
          </p:cNvPr>
          <p:cNvSpPr txBox="1"/>
          <p:nvPr/>
        </p:nvSpPr>
        <p:spPr>
          <a:xfrm>
            <a:off x="96039" y="1275977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What is Portfolio…?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9BE6A-83D3-8257-C870-F556B51896F8}"/>
              </a:ext>
            </a:extLst>
          </p:cNvPr>
          <p:cNvSpPr txBox="1"/>
          <p:nvPr/>
        </p:nvSpPr>
        <p:spPr>
          <a:xfrm>
            <a:off x="96039" y="3550697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Importance of Portfolio…?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D24318-3021-EDAF-27DC-8C40D8E634AC}"/>
              </a:ext>
            </a:extLst>
          </p:cNvPr>
          <p:cNvSpPr txBox="1"/>
          <p:nvPr/>
        </p:nvSpPr>
        <p:spPr>
          <a:xfrm>
            <a:off x="96038" y="4197028"/>
            <a:ext cx="120959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Portfolios are a great way to demonstrate the competencies and accomplishments you would list on a resume or talk about in an interview – they allow you to show, not just tell. Your portfolio helps you showcase your proven work to potential employers. It presents evidence of your relevant skills and abilities</a:t>
            </a:r>
          </a:p>
        </p:txBody>
      </p:sp>
    </p:spTree>
    <p:extLst>
      <p:ext uri="{BB962C8B-B14F-4D97-AF65-F5344CB8AC3E}">
        <p14:creationId xmlns:p14="http://schemas.microsoft.com/office/powerpoint/2010/main" val="59872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633-7DAF-DE1B-F411-D84893475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679B0-E113-4CA1-8CFC-CCA57681CFF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755F3-14C9-64C7-0653-638C301E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96800" cy="1224000"/>
          </a:xfrm>
        </p:spPr>
        <p:txBody>
          <a:bodyPr/>
          <a:lstStyle/>
          <a:p>
            <a:r>
              <a:rPr lang="en-US" sz="5400" b="1" kern="1200" dirty="0">
                <a:solidFill>
                  <a:schemeClr val="bg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Setup Your Portfolio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BAF663-D520-4395-EE24-C2D40E0F6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971" y="1325161"/>
            <a:ext cx="11966057" cy="11211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Login to </a:t>
            </a:r>
            <a:r>
              <a:rPr lang="en-US" sz="2400" dirty="0" err="1">
                <a:solidFill>
                  <a:schemeClr val="tx1"/>
                </a:solidFill>
              </a:rPr>
              <a:t>RevaturePro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Go to “Portfolios”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Click on “Create Portfolios”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</a:rPr>
              <a:t>Note: you may need to update your “Profile Name” before you can create your portfolio)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81F35E-0690-0809-33A4-DE633A174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6" y="3320748"/>
            <a:ext cx="11679226" cy="31884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354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633-7DAF-DE1B-F411-D84893475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679B0-E113-4CA1-8CFC-CCA57681CFF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380FB-29B0-9FCC-F4CD-17484CB3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936"/>
            <a:ext cx="6757060" cy="836222"/>
          </a:xfrm>
        </p:spPr>
        <p:txBody>
          <a:bodyPr/>
          <a:lstStyle/>
          <a:p>
            <a:r>
              <a:rPr lang="en-US" sz="5400" b="1" kern="1200" dirty="0">
                <a:solidFill>
                  <a:schemeClr val="bg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Setup Your Portfolio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A9F2B26-3354-0941-B8BB-E47EE5001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943" y="1223158"/>
            <a:ext cx="11178800" cy="1674421"/>
          </a:xfrm>
        </p:spPr>
        <p:txBody>
          <a:bodyPr/>
          <a:lstStyle/>
          <a:p>
            <a:pPr marL="524510" indent="-4572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Enter a name for your portfolio</a:t>
            </a:r>
          </a:p>
          <a:p>
            <a:pPr marL="1218565" lvl="1" indent="-50736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does NOT appear on the published version of the portfolio</a:t>
            </a:r>
          </a:p>
          <a:p>
            <a:pPr marL="1218565" lvl="1" indent="-50736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 the convention {{First Name-Last Name}}</a:t>
            </a:r>
          </a:p>
          <a:p>
            <a:pPr marL="1218565" lvl="1" indent="-50736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E.g. “</a:t>
            </a:r>
            <a:r>
              <a:rPr lang="en-US" sz="1600" dirty="0" err="1">
                <a:solidFill>
                  <a:schemeClr val="tx1"/>
                </a:solidFill>
              </a:rPr>
              <a:t>Reethu_Ranjith</a:t>
            </a:r>
            <a:r>
              <a:rPr lang="en-US" sz="1600" dirty="0">
                <a:solidFill>
                  <a:schemeClr val="tx1"/>
                </a:solidFill>
              </a:rPr>
              <a:t>”</a:t>
            </a:r>
          </a:p>
          <a:p>
            <a:pPr marL="524510" indent="-4572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Fill out the portfolio according to the guidelines.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8E041-5E07-EE11-2392-EAF087EA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5582302" cy="3417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91F34-CB9D-5D2B-7D0C-54478A0AB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302" y="3435804"/>
            <a:ext cx="3252939" cy="3335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CD0FA-61F3-57EF-80E1-0219BC112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241" y="3440513"/>
            <a:ext cx="3193019" cy="341748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D66C57A-B568-16AF-452F-EC5F8A1E54D1}"/>
              </a:ext>
            </a:extLst>
          </p:cNvPr>
          <p:cNvSpPr/>
          <p:nvPr/>
        </p:nvSpPr>
        <p:spPr>
          <a:xfrm>
            <a:off x="2601146" y="3002972"/>
            <a:ext cx="380010" cy="3206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61C186-213A-975C-A8EB-626AA36831D4}"/>
              </a:ext>
            </a:extLst>
          </p:cNvPr>
          <p:cNvSpPr/>
          <p:nvPr/>
        </p:nvSpPr>
        <p:spPr>
          <a:xfrm>
            <a:off x="6757060" y="3002972"/>
            <a:ext cx="380010" cy="3206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5BE571-AEF3-0F00-5A95-EF96CF31598D}"/>
              </a:ext>
            </a:extLst>
          </p:cNvPr>
          <p:cNvSpPr/>
          <p:nvPr/>
        </p:nvSpPr>
        <p:spPr>
          <a:xfrm>
            <a:off x="10532964" y="3002972"/>
            <a:ext cx="380010" cy="3206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068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633-7DAF-DE1B-F411-D84893475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679B0-E113-4CA1-8CFC-CCA57681CFF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1EC8-D13B-4FEA-7B00-B3E6519F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936"/>
            <a:ext cx="8296800" cy="812471"/>
          </a:xfrm>
        </p:spPr>
        <p:txBody>
          <a:bodyPr/>
          <a:lstStyle/>
          <a:p>
            <a:r>
              <a:rPr lang="en-US" sz="5400" b="1" kern="1200" dirty="0">
                <a:solidFill>
                  <a:schemeClr val="bg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Adding Title &amp; About Me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CB98C0-75F7-01A5-0FE0-B31DBA68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42" y="1397127"/>
            <a:ext cx="9099473" cy="52293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633-7DAF-DE1B-F411-D84893475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679B0-E113-4CA1-8CFC-CCA57681CFF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98EE4-1A7D-0AE1-380D-B187502E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34439"/>
            <a:ext cx="9084623" cy="622466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bg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Adding Education &amp; Skills Matrix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4B746DC-98C7-41AD-E0AF-43A53DF11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75" y="1405973"/>
            <a:ext cx="9370250" cy="52398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458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633-7DAF-DE1B-F411-D84893475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679B0-E113-4CA1-8CFC-CCA57681CFF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9732A-D4DE-9EFC-AD8E-8F72525A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631"/>
            <a:ext cx="10711544" cy="1045029"/>
          </a:xfrm>
        </p:spPr>
        <p:txBody>
          <a:bodyPr/>
          <a:lstStyle/>
          <a:p>
            <a:r>
              <a:rPr lang="en-US" sz="4800" b="1" kern="1200" dirty="0">
                <a:solidFill>
                  <a:schemeClr val="bg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Education Details &amp; Skills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AA3BD-D12B-3982-CBF0-334D64B78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57" y="1745672"/>
            <a:ext cx="3906981" cy="49768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9A7E6A-B6BE-3A84-CC24-FAAD38A5A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464" y="2046224"/>
            <a:ext cx="3997670" cy="401945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7D39A1-21AF-3B1E-927D-AB0180FAE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760" y="1752092"/>
            <a:ext cx="3228383" cy="49768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4708563-0CB0-E279-1AD8-DB646443DF07}"/>
              </a:ext>
            </a:extLst>
          </p:cNvPr>
          <p:cNvSpPr/>
          <p:nvPr/>
        </p:nvSpPr>
        <p:spPr>
          <a:xfrm>
            <a:off x="1786337" y="1270660"/>
            <a:ext cx="380010" cy="3206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C75A97-2258-1180-90F3-4C4E2C2B8342}"/>
              </a:ext>
            </a:extLst>
          </p:cNvPr>
          <p:cNvSpPr/>
          <p:nvPr/>
        </p:nvSpPr>
        <p:spPr>
          <a:xfrm>
            <a:off x="6417259" y="1449800"/>
            <a:ext cx="380010" cy="3206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DC86F1-DB07-01B2-67BD-592A8A3518DB}"/>
              </a:ext>
            </a:extLst>
          </p:cNvPr>
          <p:cNvSpPr/>
          <p:nvPr/>
        </p:nvSpPr>
        <p:spPr>
          <a:xfrm>
            <a:off x="10331534" y="1270660"/>
            <a:ext cx="380010" cy="3206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005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633-7DAF-DE1B-F411-D84893475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679B0-E113-4CA1-8CFC-CCA57681CFF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B4C1A-15A0-4CF6-5C3C-5BDC4EA8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401"/>
            <a:ext cx="9639759" cy="759963"/>
          </a:xfrm>
        </p:spPr>
        <p:txBody>
          <a:bodyPr/>
          <a:lstStyle/>
          <a:p>
            <a:r>
              <a:rPr lang="en-US" sz="4000" b="1" kern="1200" dirty="0">
                <a:solidFill>
                  <a:schemeClr val="bg1"/>
                </a:solidFill>
                <a:latin typeface="Aharoni"/>
                <a:ea typeface="+mn-ea"/>
                <a:cs typeface="Aharoni"/>
              </a:rPr>
              <a:t>Adding Work Experience, Training Projects 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43B10E-44E2-9CC1-9023-58003D5D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5" y="2311814"/>
            <a:ext cx="3979242" cy="3979242"/>
          </a:xfrm>
          <a:prstGeom prst="rect">
            <a:avLst/>
          </a:prstGeom>
        </p:spPr>
      </p:pic>
      <p:pic>
        <p:nvPicPr>
          <p:cNvPr id="7" name="Picture 6" descr="A white and orange rectangle with a grey background&#10;&#10;AI-generated content may be incorrect.">
            <a:extLst>
              <a:ext uri="{FF2B5EF4-FFF2-40B4-BE49-F238E27FC236}">
                <a16:creationId xmlns:a16="http://schemas.microsoft.com/office/drawing/2014/main" id="{88EC0668-355A-F366-EBED-A03CCC79C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601" y="1714914"/>
            <a:ext cx="7012885" cy="118634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D6E45D6-C6CB-0F69-C6ED-979B61CA2724}"/>
              </a:ext>
            </a:extLst>
          </p:cNvPr>
          <p:cNvSpPr/>
          <p:nvPr/>
        </p:nvSpPr>
        <p:spPr>
          <a:xfrm>
            <a:off x="1057467" y="1900138"/>
            <a:ext cx="380010" cy="3206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A0B52D-810B-35DE-97FA-7E9B3FEA10A2}"/>
              </a:ext>
            </a:extLst>
          </p:cNvPr>
          <p:cNvSpPr/>
          <p:nvPr/>
        </p:nvSpPr>
        <p:spPr>
          <a:xfrm>
            <a:off x="4429433" y="1394583"/>
            <a:ext cx="380010" cy="3206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1CBB2E-FA0B-6698-6260-078B92EDE845}"/>
              </a:ext>
            </a:extLst>
          </p:cNvPr>
          <p:cNvCxnSpPr/>
          <p:nvPr/>
        </p:nvCxnSpPr>
        <p:spPr>
          <a:xfrm flipV="1">
            <a:off x="8503478" y="2705651"/>
            <a:ext cx="2517912" cy="397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15CE93-E3C1-105C-5954-3ABBB59B4E02}"/>
              </a:ext>
            </a:extLst>
          </p:cNvPr>
          <p:cNvSpPr txBox="1"/>
          <p:nvPr/>
        </p:nvSpPr>
        <p:spPr>
          <a:xfrm>
            <a:off x="4825999" y="2904435"/>
            <a:ext cx="39977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Click here to add the Project Details</a:t>
            </a:r>
            <a:endParaRPr lang="en-US" dirty="0"/>
          </a:p>
        </p:txBody>
      </p:sp>
      <p:pic>
        <p:nvPicPr>
          <p:cNvPr id="16" name="Picture 15" descr="A screenshot of a project&#10;&#10;AI-generated content may be incorrect.">
            <a:extLst>
              <a:ext uri="{FF2B5EF4-FFF2-40B4-BE49-F238E27FC236}">
                <a16:creationId xmlns:a16="http://schemas.microsoft.com/office/drawing/2014/main" id="{014E6941-8865-C238-E8B9-69323D323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9028" y="3556001"/>
            <a:ext cx="3700640" cy="3302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5EC4613-DEF7-D6A7-532F-9B39253DDBAD}"/>
              </a:ext>
            </a:extLst>
          </p:cNvPr>
          <p:cNvSpPr/>
          <p:nvPr/>
        </p:nvSpPr>
        <p:spPr>
          <a:xfrm>
            <a:off x="4588925" y="3556660"/>
            <a:ext cx="380010" cy="3206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784303-4895-A29D-4418-E501C1DBE691}"/>
              </a:ext>
            </a:extLst>
          </p:cNvPr>
          <p:cNvSpPr txBox="1"/>
          <p:nvPr/>
        </p:nvSpPr>
        <p:spPr>
          <a:xfrm>
            <a:off x="8867912" y="3688521"/>
            <a:ext cx="2805043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Add all the Projects with-</a:t>
            </a:r>
          </a:p>
          <a:p>
            <a:r>
              <a:rPr lang="en-US" sz="1200" b="1" dirty="0">
                <a:solidFill>
                  <a:srgbClr val="212121"/>
                </a:solidFill>
                <a:ea typeface="+mn-lt"/>
                <a:cs typeface="+mn-lt"/>
              </a:rPr>
              <a:t>Project Title</a:t>
            </a:r>
            <a:r>
              <a:rPr lang="en-US" sz="1200" b="1" dirty="0">
                <a:solidFill>
                  <a:srgbClr val="FF0000"/>
                </a:solidFill>
                <a:ea typeface="+mn-lt"/>
                <a:cs typeface="+mn-lt"/>
              </a:rPr>
              <a:t>*</a:t>
            </a:r>
          </a:p>
          <a:p>
            <a:r>
              <a:rPr lang="en-US" sz="1200" b="1" dirty="0">
                <a:solidFill>
                  <a:srgbClr val="212121"/>
                </a:solidFill>
                <a:ea typeface="+mn-lt"/>
                <a:cs typeface="+mn-lt"/>
              </a:rPr>
              <a:t>Project Duration</a:t>
            </a:r>
            <a:r>
              <a:rPr lang="en-US" sz="1200" b="1" dirty="0">
                <a:solidFill>
                  <a:srgbClr val="FF0000"/>
                </a:solidFill>
                <a:ea typeface="+mn-lt"/>
                <a:cs typeface="+mn-lt"/>
              </a:rPr>
              <a:t>* (</a:t>
            </a:r>
            <a:r>
              <a:rPr lang="en-US" sz="1200" b="1" dirty="0">
                <a:solidFill>
                  <a:srgbClr val="212121"/>
                </a:solidFill>
                <a:ea typeface="+mn-lt"/>
                <a:cs typeface="+mn-lt"/>
              </a:rPr>
              <a:t>From</a:t>
            </a:r>
            <a:r>
              <a:rPr lang="en-US" sz="1200" b="1" dirty="0">
                <a:solidFill>
                  <a:srgbClr val="FF0000"/>
                </a:solidFill>
                <a:ea typeface="+mn-lt"/>
                <a:cs typeface="+mn-lt"/>
              </a:rPr>
              <a:t>*----</a:t>
            </a:r>
            <a:r>
              <a:rPr lang="en-US" sz="1200" b="1" dirty="0">
                <a:solidFill>
                  <a:srgbClr val="212121"/>
                </a:solidFill>
                <a:ea typeface="+mn-lt"/>
                <a:cs typeface="+mn-lt"/>
              </a:rPr>
              <a:t>To</a:t>
            </a:r>
            <a:r>
              <a:rPr lang="en-US" sz="1200" b="1" dirty="0">
                <a:solidFill>
                  <a:srgbClr val="FF0000"/>
                </a:solidFill>
                <a:ea typeface="+mn-lt"/>
                <a:cs typeface="+mn-lt"/>
              </a:rPr>
              <a:t>*----)</a:t>
            </a:r>
          </a:p>
          <a:p>
            <a:r>
              <a:rPr lang="en-US" sz="1200" b="1" dirty="0">
                <a:solidFill>
                  <a:srgbClr val="212121"/>
                </a:solidFill>
                <a:ea typeface="+mn-lt"/>
                <a:cs typeface="+mn-lt"/>
              </a:rPr>
              <a:t>Role</a:t>
            </a:r>
            <a:r>
              <a:rPr lang="en-US" sz="1200" b="1" dirty="0">
                <a:solidFill>
                  <a:srgbClr val="FF0000"/>
                </a:solidFill>
                <a:ea typeface="+mn-lt"/>
                <a:cs typeface="+mn-lt"/>
              </a:rPr>
              <a:t>*</a:t>
            </a:r>
            <a:endParaRPr lang="en-US" dirty="0"/>
          </a:p>
          <a:p>
            <a:r>
              <a:rPr lang="en-US" sz="1200" b="1" dirty="0">
                <a:solidFill>
                  <a:srgbClr val="212121"/>
                </a:solidFill>
                <a:ea typeface="+mn-lt"/>
                <a:cs typeface="+mn-lt"/>
              </a:rPr>
              <a:t>Responsibilities- </a:t>
            </a:r>
            <a:endParaRPr lang="en-US" dirty="0"/>
          </a:p>
          <a:p>
            <a:r>
              <a:rPr lang="en-US" sz="1200" b="1" dirty="0">
                <a:solidFill>
                  <a:srgbClr val="212121"/>
                </a:solidFill>
                <a:ea typeface="+mn-lt"/>
                <a:cs typeface="+mn-lt"/>
              </a:rPr>
              <a:t>Project Details</a:t>
            </a:r>
            <a:endParaRPr lang="en-US" dirty="0"/>
          </a:p>
          <a:p>
            <a:r>
              <a:rPr lang="en-US" sz="1200" b="1" dirty="0">
                <a:solidFill>
                  <a:srgbClr val="212121"/>
                </a:solidFill>
                <a:ea typeface="+mn-lt"/>
                <a:cs typeface="+mn-lt"/>
              </a:rPr>
              <a:t>Tools / Technologies</a:t>
            </a:r>
            <a:r>
              <a:rPr lang="en-US" sz="1200" b="1" dirty="0">
                <a:solidFill>
                  <a:srgbClr val="FF0000"/>
                </a:solidFill>
                <a:ea typeface="+mn-lt"/>
                <a:cs typeface="+mn-lt"/>
              </a:rPr>
              <a:t>*</a:t>
            </a:r>
            <a:endParaRPr lang="en-US" dirty="0"/>
          </a:p>
          <a:p>
            <a:endParaRPr lang="en-US" sz="1200" b="1" dirty="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94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1C9633-7DAF-DE1B-F411-D848934751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679B0-E113-4CA1-8CFC-CCA57681CFFF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48925-83D3-02EB-D1D6-3E9B8645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063"/>
            <a:ext cx="10005563" cy="681843"/>
          </a:xfrm>
        </p:spPr>
        <p:txBody>
          <a:bodyPr/>
          <a:lstStyle/>
          <a:p>
            <a:r>
              <a:rPr lang="en-US" sz="4000" b="1" kern="1200" dirty="0">
                <a:solidFill>
                  <a:schemeClr val="bg1"/>
                </a:solidFill>
                <a:latin typeface="Aharoni"/>
                <a:ea typeface="+mn-ea"/>
                <a:cs typeface="Aharoni"/>
              </a:rPr>
              <a:t>Other Experiences &amp; </a:t>
            </a:r>
            <a:r>
              <a:rPr lang="en-US" dirty="0">
                <a:solidFill>
                  <a:schemeClr val="bg1"/>
                </a:solidFill>
              </a:rPr>
              <a:t>Honors &amp; Awards</a:t>
            </a:r>
          </a:p>
          <a:p>
            <a:endParaRPr lang="en-US" sz="4000" b="1" kern="1200" dirty="0">
              <a:solidFill>
                <a:schemeClr val="bg1"/>
              </a:solidFill>
              <a:latin typeface="Aharoni"/>
              <a:ea typeface="+mn-ea"/>
              <a:cs typeface="Aharoni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06ADE7-B086-936B-F358-D333C698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13" y="3104805"/>
            <a:ext cx="3960192" cy="375161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0BB653-F6FC-9D93-6651-30F4E3EB4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72" y="3103769"/>
            <a:ext cx="3008935" cy="3864114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8377B7-F634-F75C-8A6E-C35069F01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" y="936073"/>
            <a:ext cx="10813498" cy="20814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11A7F7-8E5C-5595-98C2-479A74D0BC93}"/>
              </a:ext>
            </a:extLst>
          </p:cNvPr>
          <p:cNvCxnSpPr/>
          <p:nvPr/>
        </p:nvCxnSpPr>
        <p:spPr>
          <a:xfrm flipV="1">
            <a:off x="9905998" y="1071217"/>
            <a:ext cx="397565" cy="3003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0E55A0-BF04-FFBF-2948-CFCF203AD3FA}"/>
              </a:ext>
            </a:extLst>
          </p:cNvPr>
          <p:cNvCxnSpPr/>
          <p:nvPr/>
        </p:nvCxnSpPr>
        <p:spPr>
          <a:xfrm flipV="1">
            <a:off x="9905999" y="1844260"/>
            <a:ext cx="397565" cy="2286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5A7663-0995-C0D7-DAAA-7782E79073B7}"/>
              </a:ext>
            </a:extLst>
          </p:cNvPr>
          <p:cNvSpPr txBox="1"/>
          <p:nvPr/>
        </p:nvSpPr>
        <p:spPr>
          <a:xfrm>
            <a:off x="8382000" y="3898348"/>
            <a:ext cx="266147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Click here to add </a:t>
            </a:r>
            <a:endParaRPr lang="en-US"/>
          </a:p>
          <a:p>
            <a:pPr marL="342900" indent="-342900">
              <a:buAutoNum type="arabicParenR"/>
            </a:pPr>
            <a:r>
              <a:rPr lang="en-US" dirty="0">
                <a:cs typeface="Arial"/>
              </a:rPr>
              <a:t>Other Experience (Outside </a:t>
            </a:r>
            <a:r>
              <a:rPr lang="en-US" err="1">
                <a:cs typeface="Arial"/>
              </a:rPr>
              <a:t>Revature</a:t>
            </a:r>
            <a:r>
              <a:rPr lang="en-US" dirty="0">
                <a:cs typeface="Arial"/>
              </a:rPr>
              <a:t>) </a:t>
            </a:r>
            <a:endParaRPr lang="en-US">
              <a:cs typeface="Arial"/>
            </a:endParaRPr>
          </a:p>
          <a:p>
            <a:pPr marL="342900" indent="-342900">
              <a:buAutoNum type="arabicParenR"/>
            </a:pPr>
            <a:r>
              <a:rPr lang="en-US" dirty="0">
                <a:cs typeface="Arial"/>
              </a:rPr>
              <a:t>Honors &amp; Awards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6964D6-D720-4B93-D567-69E1F6596D39}"/>
              </a:ext>
            </a:extLst>
          </p:cNvPr>
          <p:cNvSpPr/>
          <p:nvPr/>
        </p:nvSpPr>
        <p:spPr>
          <a:xfrm>
            <a:off x="9340076" y="3578747"/>
            <a:ext cx="380010" cy="3206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3D8B34-8C93-1476-412E-1611BF143633}"/>
              </a:ext>
            </a:extLst>
          </p:cNvPr>
          <p:cNvSpPr/>
          <p:nvPr/>
        </p:nvSpPr>
        <p:spPr>
          <a:xfrm>
            <a:off x="1458737" y="3194670"/>
            <a:ext cx="380010" cy="3206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292BFD-EE52-D391-79B3-53C8E8C058CF}"/>
              </a:ext>
            </a:extLst>
          </p:cNvPr>
          <p:cNvSpPr/>
          <p:nvPr/>
        </p:nvSpPr>
        <p:spPr>
          <a:xfrm>
            <a:off x="6090838" y="3192225"/>
            <a:ext cx="380010" cy="3206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5691518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nfo xmlns="16399201-8c70-4094-bedf-0e0052933be2" xsi:nil="true"/>
    <Client xmlns="16399201-8c70-4094-bedf-0e0052933be2" xsi:nil="true"/>
    <Co_x002d_Training xmlns="16399201-8c70-4094-bedf-0e0052933be2">false</Co_x002d_Training>
    <Modern_x0020_Experience xmlns="16399201-8c70-4094-bedf-0e0052933be2">false</Modern_x0020_Experience>
    <lcf76f155ced4ddcb4097134ff3c332f xmlns="16399201-8c70-4094-bedf-0e0052933be2">
      <Terms xmlns="http://schemas.microsoft.com/office/infopath/2007/PartnerControls"/>
    </lcf76f155ced4ddcb4097134ff3c332f>
    <Flag xmlns="16399201-8c70-4094-bedf-0e0052933be2">false</Flag>
    <Status xmlns="16399201-8c70-4094-bedf-0e0052933be2" xsi:nil="true"/>
    <_ip_UnifiedCompliancePolicyProperties xmlns="http://schemas.microsoft.com/sharepoint/v3" xsi:nil="true"/>
    <Details xmlns="16399201-8c70-4094-bedf-0e0052933be2" xsi:nil="true"/>
    <BatchID xmlns="16399201-8c70-4094-bedf-0e0052933be2" xsi:nil="true"/>
    <StartDate xmlns="16399201-8c70-4094-bedf-0e0052933be2" xsi:nil="true"/>
    <Trainer xmlns="16399201-8c70-4094-bedf-0e0052933be2">
      <UserInfo>
        <DisplayName/>
        <AccountId xsi:nil="true"/>
        <AccountType/>
      </UserInfo>
    </Trainer>
    <OpsAdmin xmlns="16399201-8c70-4094-bedf-0e0052933be2">
      <UserInfo>
        <DisplayName/>
        <AccountId xsi:nil="true"/>
        <AccountType/>
      </UserInfo>
    </OpsAdmin>
    <TaxCatchAll xmlns="c1d1d668-1a17-41cc-8e51-02c957e8f86c" xsi:nil="true"/>
    <Manager xmlns="16399201-8c70-4094-bedf-0e0052933b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D2F010722D7D4D902378845F41F1B2" ma:contentTypeVersion="33" ma:contentTypeDescription="Create a new document." ma:contentTypeScope="" ma:versionID="d9db3ba774fb5bf945645955901ed854">
  <xsd:schema xmlns:xsd="http://www.w3.org/2001/XMLSchema" xmlns:xs="http://www.w3.org/2001/XMLSchema" xmlns:p="http://schemas.microsoft.com/office/2006/metadata/properties" xmlns:ns1="http://schemas.microsoft.com/sharepoint/v3" xmlns:ns2="16399201-8c70-4094-bedf-0e0052933be2" xmlns:ns3="c1d1d668-1a17-41cc-8e51-02c957e8f86c" targetNamespace="http://schemas.microsoft.com/office/2006/metadata/properties" ma:root="true" ma:fieldsID="96af7e395dc9f6c9a4dcfa1e96a29cce" ns1:_="" ns2:_="" ns3:_="">
    <xsd:import namespace="http://schemas.microsoft.com/sharepoint/v3"/>
    <xsd:import namespace="16399201-8c70-4094-bedf-0e0052933be2"/>
    <xsd:import namespace="c1d1d668-1a17-41cc-8e51-02c957e8f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Details" minOccurs="0"/>
                <xsd:element ref="ns2:lcf76f155ced4ddcb4097134ff3c332f" minOccurs="0"/>
                <xsd:element ref="ns3:TaxCatchAll" minOccurs="0"/>
                <xsd:element ref="ns2:Flag" minOccurs="0"/>
                <xsd:element ref="ns2:Modern_x0020_Experience" minOccurs="0"/>
                <xsd:element ref="ns2:BatchID" minOccurs="0"/>
                <xsd:element ref="ns2:Info" minOccurs="0"/>
                <xsd:element ref="ns2:Trainer" minOccurs="0"/>
                <xsd:element ref="ns2:StartDate" minOccurs="0"/>
                <xsd:element ref="ns2:Client" minOccurs="0"/>
                <xsd:element ref="ns2:Manager" minOccurs="0"/>
                <xsd:element ref="ns2:Co_x002d_Training" minOccurs="0"/>
                <xsd:element ref="ns2:Status" minOccurs="0"/>
                <xsd:element ref="ns2:OpsAdmi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99201-8c70-4094-bedf-0e0052933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Details" ma:index="20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lag" ma:index="24" nillable="true" ma:displayName="Flag for Archive" ma:default="0" ma:format="Dropdown" ma:internalName="Flag">
      <xsd:simpleType>
        <xsd:restriction base="dms:Boolean"/>
      </xsd:simpleType>
    </xsd:element>
    <xsd:element name="Modern_x0020_Experience" ma:index="25" nillable="true" ma:displayName="Modern Experience" ma:default="0" ma:internalName="Modern_x0020_Experience">
      <xsd:simpleType>
        <xsd:restriction base="dms:Boolean"/>
      </xsd:simpleType>
    </xsd:element>
    <xsd:element name="BatchID" ma:index="26" nillable="true" ma:displayName="Batch ID" ma:format="Dropdown" ma:internalName="BatchID">
      <xsd:simpleType>
        <xsd:restriction base="dms:Text">
          <xsd:maxLength value="255"/>
        </xsd:restriction>
      </xsd:simpleType>
    </xsd:element>
    <xsd:element name="Info" ma:index="27" nillable="true" ma:displayName="Info" ma:internalName="Info">
      <xsd:simpleType>
        <xsd:restriction base="dms:Note">
          <xsd:maxLength value="255"/>
        </xsd:restriction>
      </xsd:simpleType>
    </xsd:element>
    <xsd:element name="Trainer" ma:index="28" nillable="true" ma:displayName="Trainer" ma:description="August Duet" ma:format="Dropdown" ma:list="UserInfo" ma:SharePointGroup="0" ma:internalName="Trai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rtDate" ma:index="29" nillable="true" ma:displayName="Start Date" ma:format="DateOnly" ma:internalName="StartDate">
      <xsd:simpleType>
        <xsd:restriction base="dms:DateTime"/>
      </xsd:simpleType>
    </xsd:element>
    <xsd:element name="Client" ma:index="30" nillable="true" ma:displayName="Client" ma:description="The name of Account to which this document is associated with" ma:format="Dropdown" ma:internalName="Client">
      <xsd:simpleType>
        <xsd:restriction base="dms:Text">
          <xsd:maxLength value="255"/>
        </xsd:restriction>
      </xsd:simpleType>
    </xsd:element>
    <xsd:element name="Manager" ma:index="31" nillable="true" ma:displayName="Manager" ma:format="Dropdown" ma:indexed="true" ma:internalName="Manager">
      <xsd:simpleType>
        <xsd:restriction base="dms:Choice">
          <xsd:enumeration value="EJ"/>
          <xsd:enumeration value="Nick J"/>
          <xsd:enumeration value="Carolyn"/>
          <xsd:enumeration value="Dinesh"/>
          <xsd:enumeration value="Harvey"/>
          <xsd:enumeration value="Richard O"/>
          <xsd:enumeration value="Principal"/>
        </xsd:restriction>
      </xsd:simpleType>
    </xsd:element>
    <xsd:element name="Co_x002d_Training" ma:index="32" nillable="true" ma:displayName="Co-Training " ma:default="0" ma:format="Dropdown" ma:internalName="Co_x002d_Training">
      <xsd:simpleType>
        <xsd:restriction base="dms:Boolean"/>
      </xsd:simpleType>
    </xsd:element>
    <xsd:element name="Status" ma:index="33" nillable="true" ma:displayName="Status" ma:format="Dropdown" ma:internalName="Status">
      <xsd:simpleType>
        <xsd:restriction base="dms:Choice">
          <xsd:enumeration value="Completed"/>
          <xsd:enumeration value="In Progress"/>
          <xsd:enumeration value="Confirmed"/>
          <xsd:enumeration value="Finalized"/>
        </xsd:restriction>
      </xsd:simpleType>
    </xsd:element>
    <xsd:element name="OpsAdmin" ma:index="34" nillable="true" ma:displayName="Ops Admin" ma:description="-" ma:format="Dropdown" ma:list="UserInfo" ma:SharePointGroup="0" ma:internalName="OpsAdmi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3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1d668-1a17-41cc-8e51-02c957e8f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e409032-8d07-4731-b2a6-a84d75bf472a}" ma:internalName="TaxCatchAll" ma:showField="CatchAllData" ma:web="c1d1d668-1a17-41cc-8e51-02c957e8f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3A1778-74CA-46E3-BF26-FB688FBB5CDC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sharepoint/v3"/>
    <ds:schemaRef ds:uri="http://schemas.microsoft.com/office/infopath/2007/PartnerControls"/>
    <ds:schemaRef ds:uri="16399201-8c70-4094-bedf-0e0052933be2"/>
    <ds:schemaRef ds:uri="http://schemas.microsoft.com/office/2006/metadata/properties"/>
    <ds:schemaRef ds:uri="http://purl.org/dc/dcmitype/"/>
    <ds:schemaRef ds:uri="http://schemas.openxmlformats.org/package/2006/metadata/core-properties"/>
    <ds:schemaRef ds:uri="c1d1d668-1a17-41cc-8e51-02c957e8f86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1D589B1-608B-4839-A909-4F80A4C49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6399201-8c70-4094-bedf-0e0052933be2"/>
    <ds:schemaRef ds:uri="c1d1d668-1a17-41cc-8e51-02c957e8f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7492C1-C9AF-4BA1-8BC3-8D6080A38F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493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2_Custom Design</vt:lpstr>
      <vt:lpstr>PowerPoint Presentation</vt:lpstr>
      <vt:lpstr>PowerPoint Presentation</vt:lpstr>
      <vt:lpstr>Setup Your Portfolio</vt:lpstr>
      <vt:lpstr>Setup Your Portfolio</vt:lpstr>
      <vt:lpstr>Adding Title &amp; About Me</vt:lpstr>
      <vt:lpstr>Adding Education &amp; Skills Matrix</vt:lpstr>
      <vt:lpstr>Education Details &amp; Skills Matrix</vt:lpstr>
      <vt:lpstr>Adding Work Experience, Training Projects </vt:lpstr>
      <vt:lpstr>Other Experiences &amp; Honors &amp; Awards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Reethu Ranjith</dc:creator>
  <cp:lastModifiedBy>Reethu Ranjith</cp:lastModifiedBy>
  <cp:revision>175</cp:revision>
  <dcterms:created xsi:type="dcterms:W3CDTF">2024-08-06T17:04:47Z</dcterms:created>
  <dcterms:modified xsi:type="dcterms:W3CDTF">2025-09-16T17:33:23Z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0x0101008BD2F010722D7D4D902378845F41F1B2</vt:lpwstr>
  </property>
  <property fmtid="{D5CDD505-2E9C-101B-9397-08002B2CF9AE}" pid="3" name="MediaServiceImageTags">
    <vt:lpwstr/>
  </property>
</Properties>
</file>