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6EDB-8E64-AB41-8473-AA693B1E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37961-0A6F-954D-AAA4-4057BF6F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24BC-833A-6545-A6D0-610089B4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8B09-6662-074D-8589-9DA87EB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4935-B9A3-1B45-9984-453AF148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2054-ED03-244B-823C-93C38310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3ECFB-1045-9545-B13E-EE77AA20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D121-A99F-9249-AA28-506EE82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43C5-54F0-F241-A865-9BCE9B6E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977E-85F4-F448-A78C-DBEBC077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616B9-5C50-9D40-A6E0-F9A6B22FE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3492C-6A52-054B-82EC-4353A359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E40A-D55F-2041-BCF9-F75421EB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92D7-5BC7-E24D-A947-90A95FD4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D590-FDE2-0149-BA07-48BFF4A3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587A-4AED-DC4C-9AB9-609880DF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8C6D-B1E5-9142-BAB1-35B40778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BC17-A4C4-BB41-A2EC-0F42F96C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0FAB-2CA3-F34B-BB62-71A02288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C200-2A13-C047-B434-CE2A1670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42-87FB-2846-A5A2-4C516C46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29CA-8A77-B34F-8808-1C2CA86A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540A-C3E2-E849-BEF0-8971481F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1846-01D3-FD4B-987B-FD4B3BC8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0ABC-C7BB-9F4E-8287-3948B634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D6BA-E428-0246-B4C2-2B031599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4160-9B48-3347-AD62-E5508D724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518F7-219F-454D-9A7D-70C80DA0A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D542-8F32-9A42-91CC-3872EB35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A8C2D-E758-5840-B9DF-65295E2D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8A9B-01F2-6C42-8B7F-D94940AC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9735-9828-5C4B-943F-2AD7DD47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0869-2387-0245-AA5D-60900DE3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4826-4AB9-2148-82AB-2F58BD6A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FB9FD-5E1A-3040-AC52-1CA4EF60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271F7-1555-2C41-B3F2-D9CACCA5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67C90-E9EB-B144-92A6-62266CBB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67E8B-E913-304A-9FF7-9EE132D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8980-8A03-D142-A75B-B24B14B8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3A28-F0C0-784F-9E0E-45583F8E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1A4A3-99A5-F14B-882E-D6DD1982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8FC7E-3576-374E-859F-8D8EB063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F61E1-24C2-EF41-B98D-57436BE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C0F73-DEDA-DB45-A7D0-2292402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00882-100F-EB49-8B30-D30C7CDB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42F9-6648-9843-B394-0E44AF56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D286-D7ED-CD4F-B69B-A61C60ED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D201-1648-A24B-8C0B-55CD699F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A198-C96F-B54E-A404-0EE8BF07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C6B1-047F-8540-978F-A372C674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6DAD-3AB8-594F-86D6-1CAD43F8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A83D-5795-D64F-8FB7-9C36FFD7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DF3D-4633-7641-A522-FCC7B765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BD739-15F5-0E42-A33D-2B2598F1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BDCAF-DBF9-1444-B8DD-D69E28D28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A3CE2-5EAF-F747-B963-84D32DD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BC82-5421-434D-A589-79BC61CA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A11D3-6138-8A40-8491-34010E3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1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132E8-DF3A-544E-8077-D3BFE59E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0C7F-0583-7E43-836E-650C4141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149E-30B5-C944-9EA9-14E07A190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672E-B03A-9347-99BF-84D7CCC8B3E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94F1-3D56-D74E-8F2C-2DE60751B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2FF3-8B24-2645-8898-5AA8AE43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1374-673F-3044-AAF9-A0464505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48E12E1A-DACE-A14D-9493-26BFBE624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504579" y="4725870"/>
            <a:ext cx="1810968" cy="181096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757F91-FC6D-A349-BCCD-80D5D4C19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295"/>
          <a:stretch/>
        </p:blipFill>
        <p:spPr>
          <a:xfrm>
            <a:off x="479970" y="645719"/>
            <a:ext cx="1662688" cy="166268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D6FC3E-3D46-7647-9793-CB177E2BFF2D}"/>
              </a:ext>
            </a:extLst>
          </p:cNvPr>
          <p:cNvSpPr/>
          <p:nvPr/>
        </p:nvSpPr>
        <p:spPr>
          <a:xfrm>
            <a:off x="2523782" y="830213"/>
            <a:ext cx="9113295" cy="5862145"/>
          </a:xfrm>
          <a:prstGeom prst="rect">
            <a:avLst/>
          </a:prstGeom>
          <a:ln>
            <a:solidFill>
              <a:srgbClr val="9D42D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F8FB32-72DA-7A45-94FF-572757512F43}"/>
              </a:ext>
            </a:extLst>
          </p:cNvPr>
          <p:cNvSpPr/>
          <p:nvPr/>
        </p:nvSpPr>
        <p:spPr>
          <a:xfrm>
            <a:off x="3100904" y="1213978"/>
            <a:ext cx="7958393" cy="50946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text, colorful, decorated&#10;&#10;Description automatically generated">
            <a:extLst>
              <a:ext uri="{FF2B5EF4-FFF2-40B4-BE49-F238E27FC236}">
                <a16:creationId xmlns:a16="http://schemas.microsoft.com/office/drawing/2014/main" id="{4E4CB8FC-94D4-1E42-BEEE-99D7D242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47" y="2601159"/>
            <a:ext cx="874424" cy="619737"/>
          </a:xfrm>
          <a:prstGeom prst="rect">
            <a:avLst/>
          </a:prstGeom>
        </p:spPr>
      </p:pic>
      <p:pic>
        <p:nvPicPr>
          <p:cNvPr id="19" name="Picture 18" descr="A picture containing indoor, camera lens, kitchen appliance&#10;&#10;Description automatically generated">
            <a:extLst>
              <a:ext uri="{FF2B5EF4-FFF2-40B4-BE49-F238E27FC236}">
                <a16:creationId xmlns:a16="http://schemas.microsoft.com/office/drawing/2014/main" id="{D3635011-A181-DD4F-88F3-D2ED36FF8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779" y="4076125"/>
            <a:ext cx="766201" cy="1413916"/>
          </a:xfrm>
          <a:prstGeom prst="rect">
            <a:avLst/>
          </a:prstGeom>
        </p:spPr>
      </p:pic>
      <p:pic>
        <p:nvPicPr>
          <p:cNvPr id="20" name="Picture 19" descr="A picture containing indoor, camera lens, kitchen appliance&#10;&#10;Description automatically generated">
            <a:extLst>
              <a:ext uri="{FF2B5EF4-FFF2-40B4-BE49-F238E27FC236}">
                <a16:creationId xmlns:a16="http://schemas.microsoft.com/office/drawing/2014/main" id="{6E585609-C995-1B4F-B5A5-112C9296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726" y="4078448"/>
            <a:ext cx="766201" cy="1413916"/>
          </a:xfrm>
          <a:prstGeom prst="rect">
            <a:avLst/>
          </a:prstGeom>
        </p:spPr>
      </p:pic>
      <p:pic>
        <p:nvPicPr>
          <p:cNvPr id="21" name="Picture 20" descr="A picture containing indoor, camera lens, kitchen appliance&#10;&#10;Description automatically generated">
            <a:extLst>
              <a:ext uri="{FF2B5EF4-FFF2-40B4-BE49-F238E27FC236}">
                <a16:creationId xmlns:a16="http://schemas.microsoft.com/office/drawing/2014/main" id="{AC0CBC53-AD2C-644C-B522-59E2F23F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855" y="4078448"/>
            <a:ext cx="766201" cy="1413916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3CD7432-25A9-4344-A1C0-FBC23510A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892" y="2460327"/>
            <a:ext cx="707815" cy="930271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9349DA0-6C0E-9643-B9B6-1DCB4FBDC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173" y="-1757"/>
            <a:ext cx="938161" cy="8157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79D1AA-FEDF-C94A-8728-4085F8B3AAB4}"/>
              </a:ext>
            </a:extLst>
          </p:cNvPr>
          <p:cNvSpPr txBox="1"/>
          <p:nvPr/>
        </p:nvSpPr>
        <p:spPr>
          <a:xfrm>
            <a:off x="5249348" y="852650"/>
            <a:ext cx="420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Virtual Network: 10.0.0.0/16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73BC3-09E1-8747-96F9-63A80CA9CAC1}"/>
              </a:ext>
            </a:extLst>
          </p:cNvPr>
          <p:cNvSpPr txBox="1"/>
          <p:nvPr/>
        </p:nvSpPr>
        <p:spPr>
          <a:xfrm>
            <a:off x="5249348" y="1296207"/>
            <a:ext cx="420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Virtual Subnet: 10.0.0.0/24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7C2482-9357-3742-B3E2-A9352A7E74F1}"/>
              </a:ext>
            </a:extLst>
          </p:cNvPr>
          <p:cNvCxnSpPr>
            <a:cxnSpLocks/>
          </p:cNvCxnSpPr>
          <p:nvPr/>
        </p:nvCxnSpPr>
        <p:spPr>
          <a:xfrm flipH="1">
            <a:off x="1363279" y="2077669"/>
            <a:ext cx="39592" cy="272925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9729EAF-9BBB-FA42-BD1D-DB79DDC36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140" y="2726790"/>
            <a:ext cx="971131" cy="455958"/>
          </a:xfrm>
          <a:prstGeom prst="rect">
            <a:avLst/>
          </a:prstGeom>
        </p:spPr>
      </p:pic>
      <p:pic>
        <p:nvPicPr>
          <p:cNvPr id="41" name="Picture 40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A79B342-FF0E-3E47-B7CA-1865DA44DC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300" y="3610218"/>
            <a:ext cx="701420" cy="4659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92B8912-5284-3D4A-B63C-579D44229202}"/>
              </a:ext>
            </a:extLst>
          </p:cNvPr>
          <p:cNvSpPr txBox="1"/>
          <p:nvPr/>
        </p:nvSpPr>
        <p:spPr>
          <a:xfrm>
            <a:off x="6896545" y="5793023"/>
            <a:ext cx="1138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Web-1</a:t>
            </a: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137.135.43.100</a:t>
            </a: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10.0.0.5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3F22F-FE2C-DF48-BCAE-C2DF46C4955D}"/>
              </a:ext>
            </a:extLst>
          </p:cNvPr>
          <p:cNvSpPr txBox="1"/>
          <p:nvPr/>
        </p:nvSpPr>
        <p:spPr>
          <a:xfrm>
            <a:off x="9239454" y="5821523"/>
            <a:ext cx="1138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Web-2</a:t>
            </a: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137.35.43.100</a:t>
            </a: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10.0.0.6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111AA-30FA-984D-A317-D74B5D11373E}"/>
              </a:ext>
            </a:extLst>
          </p:cNvPr>
          <p:cNvSpPr txBox="1"/>
          <p:nvPr/>
        </p:nvSpPr>
        <p:spPr>
          <a:xfrm>
            <a:off x="3398323" y="5783966"/>
            <a:ext cx="1831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VM-</a:t>
            </a:r>
            <a:r>
              <a:rPr lang="en-US" sz="1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Jumpbox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13.91.125.108</a:t>
            </a: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10.0.0.4</a:t>
            </a:r>
          </a:p>
        </p:txBody>
      </p:sp>
      <p:pic>
        <p:nvPicPr>
          <p:cNvPr id="46" name="Picture 45" descr="A blue and green logo&#10;&#10;Description automatically generated with low confidence">
            <a:extLst>
              <a:ext uri="{FF2B5EF4-FFF2-40B4-BE49-F238E27FC236}">
                <a16:creationId xmlns:a16="http://schemas.microsoft.com/office/drawing/2014/main" id="{30252758-2100-154F-BA3E-A0BD246C15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0031" y="2361898"/>
            <a:ext cx="1968500" cy="1028700"/>
          </a:xfrm>
          <a:prstGeom prst="rect">
            <a:avLst/>
          </a:prstGeom>
        </p:spPr>
      </p:pic>
      <p:sp>
        <p:nvSpPr>
          <p:cNvPr id="47" name="Alternate Process 46">
            <a:extLst>
              <a:ext uri="{FF2B5EF4-FFF2-40B4-BE49-F238E27FC236}">
                <a16:creationId xmlns:a16="http://schemas.microsoft.com/office/drawing/2014/main" id="{A1C229DA-A81B-D146-ACEB-721DE2DC438C}"/>
              </a:ext>
            </a:extLst>
          </p:cNvPr>
          <p:cNvSpPr/>
          <p:nvPr/>
        </p:nvSpPr>
        <p:spPr>
          <a:xfrm>
            <a:off x="3316503" y="2364381"/>
            <a:ext cx="2002494" cy="1028700"/>
          </a:xfrm>
          <a:prstGeom prst="flowChartAlternateProcess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51281-32CE-864C-B7A5-E6983EA72821}"/>
              </a:ext>
            </a:extLst>
          </p:cNvPr>
          <p:cNvSpPr txBox="1"/>
          <p:nvPr/>
        </p:nvSpPr>
        <p:spPr>
          <a:xfrm>
            <a:off x="3225967" y="2000913"/>
            <a:ext cx="223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Security Group/Firewall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1951AD-B4AB-F949-A625-F60CCF1DB4C7}"/>
              </a:ext>
            </a:extLst>
          </p:cNvPr>
          <p:cNvSpPr txBox="1"/>
          <p:nvPr/>
        </p:nvSpPr>
        <p:spPr>
          <a:xfrm>
            <a:off x="7594334" y="2011283"/>
            <a:ext cx="223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Load Balancer</a:t>
            </a:r>
          </a:p>
          <a:p>
            <a:pPr algn="ctr"/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137.135.43.100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909931-2B61-9541-A394-FCE5E83E4674}"/>
              </a:ext>
            </a:extLst>
          </p:cNvPr>
          <p:cNvCxnSpPr/>
          <p:nvPr/>
        </p:nvCxnSpPr>
        <p:spPr>
          <a:xfrm flipV="1">
            <a:off x="5318997" y="2888355"/>
            <a:ext cx="2972387" cy="17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FED7C-FEAB-6E42-9138-94E07CDE13D3}"/>
              </a:ext>
            </a:extLst>
          </p:cNvPr>
          <p:cNvCxnSpPr/>
          <p:nvPr/>
        </p:nvCxnSpPr>
        <p:spPr>
          <a:xfrm>
            <a:off x="4327271" y="3390598"/>
            <a:ext cx="0" cy="687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F20EBF-1626-EC46-AB04-60049F3609DF}"/>
              </a:ext>
            </a:extLst>
          </p:cNvPr>
          <p:cNvCxnSpPr/>
          <p:nvPr/>
        </p:nvCxnSpPr>
        <p:spPr>
          <a:xfrm>
            <a:off x="1946832" y="1664382"/>
            <a:ext cx="1369671" cy="10175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DED698-A4F3-7F4F-9401-56D69FFF1A4D}"/>
              </a:ext>
            </a:extLst>
          </p:cNvPr>
          <p:cNvCxnSpPr/>
          <p:nvPr/>
        </p:nvCxnSpPr>
        <p:spPr>
          <a:xfrm>
            <a:off x="4317750" y="5780639"/>
            <a:ext cx="56185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DCF40D-5F66-924D-B3E6-0E9115A521EA}"/>
              </a:ext>
            </a:extLst>
          </p:cNvPr>
          <p:cNvCxnSpPr/>
          <p:nvPr/>
        </p:nvCxnSpPr>
        <p:spPr>
          <a:xfrm flipV="1">
            <a:off x="4310879" y="5490041"/>
            <a:ext cx="0" cy="293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F899E6-9798-8643-B2E9-0639F2A98E9F}"/>
              </a:ext>
            </a:extLst>
          </p:cNvPr>
          <p:cNvCxnSpPr/>
          <p:nvPr/>
        </p:nvCxnSpPr>
        <p:spPr>
          <a:xfrm flipV="1">
            <a:off x="7441257" y="5499098"/>
            <a:ext cx="0" cy="293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87CBC1-D304-D14C-9A1D-B153938879CE}"/>
              </a:ext>
            </a:extLst>
          </p:cNvPr>
          <p:cNvCxnSpPr/>
          <p:nvPr/>
        </p:nvCxnSpPr>
        <p:spPr>
          <a:xfrm flipV="1">
            <a:off x="9936252" y="5490041"/>
            <a:ext cx="0" cy="293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6FBAC5A-AACE-A140-BB50-32434722FF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403" y="3548170"/>
            <a:ext cx="834634" cy="391871"/>
          </a:xfrm>
          <a:prstGeom prst="rect">
            <a:avLst/>
          </a:prstGeom>
        </p:spPr>
      </p:pic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63A93707-A317-4648-A115-0818F1D9CD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2876" y="5294002"/>
            <a:ext cx="861064" cy="861064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110FA83F-0872-FC45-BE4B-0925DD2D51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0067" y="5506218"/>
            <a:ext cx="355364" cy="35536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AA3BD5-DF83-8C43-A826-6433084CFBDC}"/>
              </a:ext>
            </a:extLst>
          </p:cNvPr>
          <p:cNvCxnSpPr>
            <a:stCxn id="46" idx="2"/>
          </p:cNvCxnSpPr>
          <p:nvPr/>
        </p:nvCxnSpPr>
        <p:spPr>
          <a:xfrm flipH="1">
            <a:off x="7660900" y="3390598"/>
            <a:ext cx="1053381" cy="739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047E1D-A8C0-BC48-A5A2-A573FBF0B572}"/>
              </a:ext>
            </a:extLst>
          </p:cNvPr>
          <p:cNvCxnSpPr>
            <a:stCxn id="46" idx="2"/>
          </p:cNvCxnSpPr>
          <p:nvPr/>
        </p:nvCxnSpPr>
        <p:spPr>
          <a:xfrm>
            <a:off x="8714281" y="3390598"/>
            <a:ext cx="1100723" cy="825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987C87-DD15-FA47-9819-D597C6D56577}"/>
              </a:ext>
            </a:extLst>
          </p:cNvPr>
          <p:cNvSpPr txBox="1"/>
          <p:nvPr/>
        </p:nvSpPr>
        <p:spPr>
          <a:xfrm>
            <a:off x="146278" y="2818634"/>
            <a:ext cx="79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6EFFE7-64C6-304A-82E8-FBD58A7D3FA8}"/>
              </a:ext>
            </a:extLst>
          </p:cNvPr>
          <p:cNvSpPr txBox="1"/>
          <p:nvPr/>
        </p:nvSpPr>
        <p:spPr>
          <a:xfrm>
            <a:off x="157974" y="3758164"/>
            <a:ext cx="79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B67126-F097-4A48-B32A-0EFCBDF2DA89}"/>
              </a:ext>
            </a:extLst>
          </p:cNvPr>
          <p:cNvSpPr txBox="1"/>
          <p:nvPr/>
        </p:nvSpPr>
        <p:spPr>
          <a:xfrm rot="16200000">
            <a:off x="5474500" y="4881756"/>
            <a:ext cx="79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8BDBBD-6B87-9047-BF59-FD046D6ED3C7}"/>
              </a:ext>
            </a:extLst>
          </p:cNvPr>
          <p:cNvSpPr txBox="1"/>
          <p:nvPr/>
        </p:nvSpPr>
        <p:spPr>
          <a:xfrm>
            <a:off x="4670491" y="3638752"/>
            <a:ext cx="799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22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413791-AF97-9D40-8E18-1BB69F47461F}"/>
              </a:ext>
            </a:extLst>
          </p:cNvPr>
          <p:cNvSpPr txBox="1"/>
          <p:nvPr/>
        </p:nvSpPr>
        <p:spPr>
          <a:xfrm>
            <a:off x="6254401" y="3051205"/>
            <a:ext cx="79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80</a:t>
            </a:r>
          </a:p>
        </p:txBody>
      </p:sp>
      <p:pic>
        <p:nvPicPr>
          <p:cNvPr id="51" name="Picture 50" descr="A blue square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9212D33C-8969-284F-880C-6C3BBE70D6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9658" y="2720486"/>
            <a:ext cx="700489" cy="375425"/>
          </a:xfrm>
          <a:prstGeom prst="rect">
            <a:avLst/>
          </a:prstGeom>
        </p:spPr>
      </p:pic>
      <p:pic>
        <p:nvPicPr>
          <p:cNvPr id="55" name="Picture 5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6584EA2-C1A4-DE4D-9613-05A368D10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471744" y="5555958"/>
            <a:ext cx="837096" cy="39302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9043A5A-3D49-2D45-93BE-00B6DC3FD278}"/>
              </a:ext>
            </a:extLst>
          </p:cNvPr>
          <p:cNvSpPr txBox="1"/>
          <p:nvPr/>
        </p:nvSpPr>
        <p:spPr>
          <a:xfrm>
            <a:off x="684689" y="358408"/>
            <a:ext cx="113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9D42D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FBFD50-F770-AE42-B765-44105894E684}"/>
              </a:ext>
            </a:extLst>
          </p:cNvPr>
          <p:cNvSpPr txBox="1"/>
          <p:nvPr/>
        </p:nvSpPr>
        <p:spPr>
          <a:xfrm>
            <a:off x="105104" y="6387503"/>
            <a:ext cx="239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9D42D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Workstation-Laptop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43D794-DF4D-744F-AE18-05F1C837FEEE}"/>
              </a:ext>
            </a:extLst>
          </p:cNvPr>
          <p:cNvSpPr/>
          <p:nvPr/>
        </p:nvSpPr>
        <p:spPr>
          <a:xfrm>
            <a:off x="6456073" y="3359345"/>
            <a:ext cx="4372607" cy="333301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8CC1A-6ECD-1444-820B-05D5D3BD2449}"/>
              </a:ext>
            </a:extLst>
          </p:cNvPr>
          <p:cNvSpPr txBox="1"/>
          <p:nvPr/>
        </p:nvSpPr>
        <p:spPr>
          <a:xfrm>
            <a:off x="9281282" y="3433690"/>
            <a:ext cx="104825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Pool</a:t>
            </a:r>
          </a:p>
        </p:txBody>
      </p:sp>
    </p:spTree>
    <p:extLst>
      <p:ext uri="{BB962C8B-B14F-4D97-AF65-F5344CB8AC3E}">
        <p14:creationId xmlns:p14="http://schemas.microsoft.com/office/powerpoint/2010/main" val="278441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 Padilla</dc:creator>
  <cp:lastModifiedBy>Shea Padilla</cp:lastModifiedBy>
  <cp:revision>11</cp:revision>
  <dcterms:created xsi:type="dcterms:W3CDTF">2021-03-01T23:20:57Z</dcterms:created>
  <dcterms:modified xsi:type="dcterms:W3CDTF">2022-02-08T03:20:13Z</dcterms:modified>
</cp:coreProperties>
</file>