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C287-0655-5942-90DD-03F5E69B3A6B}" type="datetimeFigureOut">
              <a:rPr lang="en-US" smtClean="0"/>
              <a:t>8/19/12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DF201-F6D1-0E4B-B6D9-6F943D05F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288797" y="506544"/>
            <a:ext cx="5436796" cy="6351456"/>
            <a:chOff x="288797" y="506544"/>
            <a:chExt cx="5436796" cy="6351456"/>
          </a:xfrm>
        </p:grpSpPr>
        <p:grpSp>
          <p:nvGrpSpPr>
            <p:cNvPr id="154" name="Group 153"/>
            <p:cNvGrpSpPr/>
            <p:nvPr/>
          </p:nvGrpSpPr>
          <p:grpSpPr>
            <a:xfrm>
              <a:off x="288797" y="506544"/>
              <a:ext cx="5436796" cy="6351456"/>
              <a:chOff x="288797" y="506544"/>
              <a:chExt cx="5436796" cy="6351456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88797" y="506544"/>
                <a:ext cx="5436796" cy="6351456"/>
                <a:chOff x="288797" y="506544"/>
                <a:chExt cx="5436796" cy="6351456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288797" y="506544"/>
                  <a:ext cx="5436796" cy="6351456"/>
                  <a:chOff x="982528" y="1864082"/>
                  <a:chExt cx="2379553" cy="2822551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 flipV="1">
                    <a:off x="1381760" y="3688080"/>
                    <a:ext cx="1280160" cy="1016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V="1">
                    <a:off x="1381760" y="2418080"/>
                    <a:ext cx="0" cy="128016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H="1">
                    <a:off x="982528" y="3698240"/>
                    <a:ext cx="399232" cy="70985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513404" y="3698240"/>
                    <a:ext cx="46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Times New Roman"/>
                        <a:cs typeface="Times New Roman"/>
                      </a:rPr>
                      <a:t>i</a:t>
                    </a:r>
                    <a:r>
                      <a:rPr lang="en-US" i="1" baseline="-250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i="1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28093" y="2315664"/>
                    <a:ext cx="537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Times New Roman"/>
                      </a:rPr>
                      <a:t>i</a:t>
                    </a:r>
                    <a:r>
                      <a:rPr lang="en-US" i="1" baseline="-25000" dirty="0">
                        <a:latin typeface="Times New Roman"/>
                      </a:rPr>
                      <a:t>2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999615" y="4317301"/>
                    <a:ext cx="46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>
                        <a:latin typeface="Times New Roman"/>
                      </a:rPr>
                      <a:t>i</a:t>
                    </a:r>
                    <a:r>
                      <a:rPr lang="en-US" i="1" baseline="-25000" dirty="0" smtClean="0">
                        <a:latin typeface="Times New Roman"/>
                      </a:rPr>
                      <a:t>3</a:t>
                    </a:r>
                    <a:endParaRPr lang="en-US" i="1" baseline="-25000" dirty="0">
                      <a:latin typeface="Times New Roman"/>
                    </a:endParaRPr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 rot="2512961">
                    <a:off x="1849636" y="2112541"/>
                    <a:ext cx="1327537" cy="85921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100000"/>
                          <a:shade val="100000"/>
                          <a:satMod val="130000"/>
                          <a:alpha val="49000"/>
                        </a:schemeClr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  <a:alpha val="49000"/>
                        </a:schemeClr>
                      </a:gs>
                    </a:gsLst>
                    <a:lin ang="16200000" scaled="0"/>
                    <a:tileRect/>
                  </a:gradFill>
                  <a:ln>
                    <a:solidFill>
                      <a:srgbClr val="3366FF">
                        <a:alpha val="0"/>
                      </a:srgb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 flipV="1">
                    <a:off x="1381760" y="2529664"/>
                    <a:ext cx="1131644" cy="1158416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endCxn id="14" idx="3"/>
                  </p:cNvCxnSpPr>
                  <p:nvPr/>
                </p:nvCxnSpPr>
                <p:spPr>
                  <a:xfrm flipV="1">
                    <a:off x="1381760" y="2454972"/>
                    <a:ext cx="579398" cy="123311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>
                    <a:endCxn id="14" idx="5"/>
                  </p:cNvCxnSpPr>
                  <p:nvPr/>
                </p:nvCxnSpPr>
                <p:spPr>
                  <a:xfrm flipV="1">
                    <a:off x="1381760" y="3081663"/>
                    <a:ext cx="1278280" cy="6064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901168" y="1864082"/>
                    <a:ext cx="46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>
                        <a:latin typeface="Times New Roman"/>
                        <a:cs typeface="Times New Roman"/>
                      </a:rPr>
                      <a:t>n</a:t>
                    </a:r>
                    <a:endParaRPr lang="en-US" b="1" i="1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021681" y="2290843"/>
                    <a:ext cx="207944" cy="164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 smtClean="0">
                        <a:latin typeface="Times New Roman"/>
                        <a:cs typeface="Times New Roman"/>
                      </a:rPr>
                      <a:t>s</a:t>
                    </a:r>
                    <a:endParaRPr lang="en-US" b="1" i="1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380176" y="2995512"/>
                    <a:ext cx="133228" cy="164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i="1" dirty="0" smtClean="0">
                        <a:latin typeface="Times New Roman"/>
                        <a:cs typeface="Times New Roman"/>
                      </a:rPr>
                      <a:t>t</a:t>
                    </a:r>
                    <a:endParaRPr lang="en-US" b="1" i="1" baseline="-25000" dirty="0"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112" name="Arc 111"/>
                  <p:cNvSpPr/>
                  <p:nvPr/>
                </p:nvSpPr>
                <p:spPr>
                  <a:xfrm>
                    <a:off x="1206677" y="3046118"/>
                    <a:ext cx="914400" cy="914400"/>
                  </a:xfrm>
                  <a:prstGeom prst="arc">
                    <a:avLst>
                      <a:gd name="adj1" fmla="val 16200000"/>
                      <a:gd name="adj2" fmla="val 18435791"/>
                    </a:avLst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Arc 112"/>
                  <p:cNvSpPr/>
                  <p:nvPr/>
                </p:nvSpPr>
                <p:spPr>
                  <a:xfrm>
                    <a:off x="1459646" y="3173837"/>
                    <a:ext cx="914400" cy="914400"/>
                  </a:xfrm>
                  <a:prstGeom prst="arc">
                    <a:avLst>
                      <a:gd name="adj1" fmla="val 16200000"/>
                      <a:gd name="adj2" fmla="val 18688858"/>
                    </a:avLst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658457" y="3086935"/>
                    <a:ext cx="143562" cy="164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 smtClean="0"/>
                      <a:t>α</a:t>
                    </a:r>
                    <a:endParaRPr lang="en-US" i="1" dirty="0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529640" y="2610857"/>
                    <a:ext cx="4055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a</a:t>
                    </a:r>
                    <a:endParaRPr lang="en-US" b="1" dirty="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2209580" y="3230784"/>
                    <a:ext cx="4055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b</a:t>
                    </a:r>
                    <a:endParaRPr lang="en-US" b="1" dirty="0"/>
                  </a:p>
                </p:txBody>
              </p:sp>
              <p:sp>
                <p:nvSpPr>
                  <p:cNvPr id="127" name="Freeform 126"/>
                  <p:cNvSpPr/>
                  <p:nvPr/>
                </p:nvSpPr>
                <p:spPr>
                  <a:xfrm>
                    <a:off x="2121077" y="2500330"/>
                    <a:ext cx="501883" cy="450629"/>
                  </a:xfrm>
                  <a:custGeom>
                    <a:avLst/>
                    <a:gdLst>
                      <a:gd name="connsiteX0" fmla="*/ 0 w 501883"/>
                      <a:gd name="connsiteY0" fmla="*/ 0 h 450629"/>
                      <a:gd name="connsiteX1" fmla="*/ 143395 w 501883"/>
                      <a:gd name="connsiteY1" fmla="*/ 327730 h 450629"/>
                      <a:gd name="connsiteX2" fmla="*/ 501883 w 501883"/>
                      <a:gd name="connsiteY2" fmla="*/ 450629 h 450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1883" h="450629">
                        <a:moveTo>
                          <a:pt x="0" y="0"/>
                        </a:moveTo>
                        <a:cubicBezTo>
                          <a:pt x="29874" y="126312"/>
                          <a:pt x="59748" y="252625"/>
                          <a:pt x="143395" y="327730"/>
                        </a:cubicBezTo>
                        <a:cubicBezTo>
                          <a:pt x="227042" y="402835"/>
                          <a:pt x="501883" y="450629"/>
                          <a:pt x="501883" y="450629"/>
                        </a:cubicBezTo>
                      </a:path>
                    </a:pathLst>
                  </a:cu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631926" y="2831917"/>
                    <a:ext cx="210514" cy="164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Φ</a:t>
                    </a:r>
                    <a:endParaRPr lang="en-US" dirty="0"/>
                  </a:p>
                </p:txBody>
              </p:sp>
            </p:grp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3786538" y="911498"/>
                  <a:ext cx="1201564" cy="109277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3786538" y="2004272"/>
                  <a:ext cx="453861" cy="1657683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 flipV="1">
                  <a:off x="2078269" y="1753179"/>
                  <a:ext cx="1708270" cy="251093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 flipH="1" flipV="1">
                  <a:off x="2663052" y="1836196"/>
                  <a:ext cx="1123487" cy="16807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3786538" y="2004272"/>
                  <a:ext cx="0" cy="124213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TextBox 152"/>
              <p:cNvSpPr txBox="1"/>
              <p:nvPr/>
            </p:nvSpPr>
            <p:spPr>
              <a:xfrm>
                <a:off x="1126161" y="4603072"/>
                <a:ext cx="509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O</a:t>
                </a:r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18988" y="3477289"/>
              <a:ext cx="32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α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WANG</dc:creator>
  <cp:lastModifiedBy>QI WANG</cp:lastModifiedBy>
  <cp:revision>14</cp:revision>
  <dcterms:created xsi:type="dcterms:W3CDTF">2012-08-19T18:14:34Z</dcterms:created>
  <dcterms:modified xsi:type="dcterms:W3CDTF">2012-08-19T21:24:58Z</dcterms:modified>
</cp:coreProperties>
</file>