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4" r:id="rId3"/>
    <p:sldId id="265" r:id="rId4"/>
    <p:sldId id="263" r:id="rId5"/>
    <p:sldId id="268" r:id="rId6"/>
    <p:sldId id="305" r:id="rId7"/>
    <p:sldId id="258" r:id="rId8"/>
    <p:sldId id="307" r:id="rId9"/>
    <p:sldId id="285" r:id="rId10"/>
    <p:sldId id="309" r:id="rId11"/>
    <p:sldId id="308" r:id="rId12"/>
    <p:sldId id="283" r:id="rId13"/>
  </p:sldIdLst>
  <p:sldSz cx="9144000" cy="5143500" type="screen16x9"/>
  <p:notesSz cx="6858000" cy="9144000"/>
  <p:embeddedFontLs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Archivo Light" panose="020B0604020202020204" charset="0"/>
      <p:regular r:id="rId19"/>
      <p:bold r:id="rId20"/>
      <p:italic r:id="rId21"/>
      <p:boldItalic r:id="rId22"/>
    </p:embeddedFont>
    <p:embeddedFont>
      <p:font typeface="Cuprum" panose="020B0604020202020204" charset="0"/>
      <p:regular r:id="rId23"/>
      <p:bold r:id="rId24"/>
      <p:italic r:id="rId25"/>
      <p:boldItalic r:id="rId26"/>
    </p:embeddedFont>
    <p:embeddedFont>
      <p:font typeface="Orbitron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A767C-4E17-4AE9-8496-CADE011BB233}">
  <a:tblStyle styleId="{FD0A767C-4E17-4AE9-8496-CADE011BB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uevara" userId="ad7b609f1bbdbc16" providerId="LiveId" clId="{41D84F01-1A82-4CB9-9D30-9F803B6142E6}"/>
    <pc:docChg chg="undo custSel modSld">
      <pc:chgData name="Luis Guevara" userId="ad7b609f1bbdbc16" providerId="LiveId" clId="{41D84F01-1A82-4CB9-9D30-9F803B6142E6}" dt="2023-06-21T20:26:20.261" v="120" actId="1076"/>
      <pc:docMkLst>
        <pc:docMk/>
      </pc:docMkLst>
      <pc:sldChg chg="delSp mod">
        <pc:chgData name="Luis Guevara" userId="ad7b609f1bbdbc16" providerId="LiveId" clId="{41D84F01-1A82-4CB9-9D30-9F803B6142E6}" dt="2023-06-21T20:09:02.226" v="28" actId="478"/>
        <pc:sldMkLst>
          <pc:docMk/>
          <pc:sldMk cId="0" sldId="256"/>
        </pc:sldMkLst>
        <pc:spChg chg="del">
          <ac:chgData name="Luis Guevara" userId="ad7b609f1bbdbc16" providerId="LiveId" clId="{41D84F01-1A82-4CB9-9D30-9F803B6142E6}" dt="2023-06-21T20:09:02.226" v="28" actId="478"/>
          <ac:spMkLst>
            <pc:docMk/>
            <pc:sldMk cId="0" sldId="256"/>
            <ac:spMk id="1426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09:00.841" v="27" actId="478"/>
          <ac:spMkLst>
            <pc:docMk/>
            <pc:sldMk cId="0" sldId="256"/>
            <ac:spMk id="1445" creationId="{00000000-0000-0000-0000-000000000000}"/>
          </ac:spMkLst>
        </pc:spChg>
      </pc:sldChg>
      <pc:sldChg chg="addSp delSp modSp mod">
        <pc:chgData name="Luis Guevara" userId="ad7b609f1bbdbc16" providerId="LiveId" clId="{41D84F01-1A82-4CB9-9D30-9F803B6142E6}" dt="2023-06-21T20:21:46.253" v="49" actId="1076"/>
        <pc:sldMkLst>
          <pc:docMk/>
          <pc:sldMk cId="0" sldId="263"/>
        </pc:sldMkLst>
        <pc:spChg chg="del mod">
          <ac:chgData name="Luis Guevara" userId="ad7b609f1bbdbc16" providerId="LiveId" clId="{41D84F01-1A82-4CB9-9D30-9F803B6142E6}" dt="2023-06-21T20:19:48.758" v="44" actId="478"/>
          <ac:spMkLst>
            <pc:docMk/>
            <pc:sldMk cId="0" sldId="263"/>
            <ac:spMk id="1807" creationId="{00000000-0000-0000-0000-000000000000}"/>
          </ac:spMkLst>
        </pc:spChg>
        <pc:picChg chg="add del mod">
          <ac:chgData name="Luis Guevara" userId="ad7b609f1bbdbc16" providerId="LiveId" clId="{41D84F01-1A82-4CB9-9D30-9F803B6142E6}" dt="2023-06-21T20:19:18.116" v="43"/>
          <ac:picMkLst>
            <pc:docMk/>
            <pc:sldMk cId="0" sldId="263"/>
            <ac:picMk id="3" creationId="{72FAA69F-CDCF-1EE2-9ABF-62496F7F54B1}"/>
          </ac:picMkLst>
        </pc:picChg>
        <pc:picChg chg="add del mod">
          <ac:chgData name="Luis Guevara" userId="ad7b609f1bbdbc16" providerId="LiveId" clId="{41D84F01-1A82-4CB9-9D30-9F803B6142E6}" dt="2023-06-21T20:19:51.767" v="46" actId="478"/>
          <ac:picMkLst>
            <pc:docMk/>
            <pc:sldMk cId="0" sldId="263"/>
            <ac:picMk id="5" creationId="{04A2C5D4-76DC-9DF8-67DE-E0C8294A83BA}"/>
          </ac:picMkLst>
        </pc:picChg>
        <pc:picChg chg="add mod">
          <ac:chgData name="Luis Guevara" userId="ad7b609f1bbdbc16" providerId="LiveId" clId="{41D84F01-1A82-4CB9-9D30-9F803B6142E6}" dt="2023-06-21T20:21:46.253" v="49" actId="1076"/>
          <ac:picMkLst>
            <pc:docMk/>
            <pc:sldMk cId="0" sldId="263"/>
            <ac:picMk id="7" creationId="{05256137-A5BA-AE65-A0A6-0B11D5BB4DAE}"/>
          </ac:picMkLst>
        </pc:picChg>
        <pc:picChg chg="del">
          <ac:chgData name="Luis Guevara" userId="ad7b609f1bbdbc16" providerId="LiveId" clId="{41D84F01-1A82-4CB9-9D30-9F803B6142E6}" dt="2023-06-21T20:07:19.660" v="19" actId="478"/>
          <ac:picMkLst>
            <pc:docMk/>
            <pc:sldMk cId="0" sldId="263"/>
            <ac:picMk id="1793" creationId="{00000000-0000-0000-0000-000000000000}"/>
          </ac:picMkLst>
        </pc:picChg>
      </pc:sldChg>
      <pc:sldChg chg="addSp delSp modSp mod">
        <pc:chgData name="Luis Guevara" userId="ad7b609f1bbdbc16" providerId="LiveId" clId="{41D84F01-1A82-4CB9-9D30-9F803B6142E6}" dt="2023-06-21T20:10:40.152" v="41" actId="1076"/>
        <pc:sldMkLst>
          <pc:docMk/>
          <pc:sldMk cId="0" sldId="264"/>
        </pc:sldMkLst>
        <pc:spChg chg="mod">
          <ac:chgData name="Luis Guevara" userId="ad7b609f1bbdbc16" providerId="LiveId" clId="{41D84F01-1A82-4CB9-9D30-9F803B6142E6}" dt="2023-06-21T20:06:30.036" v="10" actId="1076"/>
          <ac:spMkLst>
            <pc:docMk/>
            <pc:sldMk cId="0" sldId="264"/>
            <ac:spMk id="1812" creationId="{00000000-0000-0000-0000-000000000000}"/>
          </ac:spMkLst>
        </pc:spChg>
        <pc:spChg chg="del mod">
          <ac:chgData name="Luis Guevara" userId="ad7b609f1bbdbc16" providerId="LiveId" clId="{41D84F01-1A82-4CB9-9D30-9F803B6142E6}" dt="2023-06-21T20:10:04.150" v="34" actId="478"/>
          <ac:spMkLst>
            <pc:docMk/>
            <pc:sldMk cId="0" sldId="264"/>
            <ac:spMk id="1816" creationId="{00000000-0000-0000-0000-000000000000}"/>
          </ac:spMkLst>
        </pc:spChg>
        <pc:picChg chg="add mod">
          <ac:chgData name="Luis Guevara" userId="ad7b609f1bbdbc16" providerId="LiveId" clId="{41D84F01-1A82-4CB9-9D30-9F803B6142E6}" dt="2023-06-21T20:10:40.152" v="41" actId="1076"/>
          <ac:picMkLst>
            <pc:docMk/>
            <pc:sldMk cId="0" sldId="264"/>
            <ac:picMk id="3" creationId="{6031252A-252C-1C13-5EC4-2052F10CCEA2}"/>
          </ac:picMkLst>
        </pc:picChg>
        <pc:picChg chg="del mod">
          <ac:chgData name="Luis Guevara" userId="ad7b609f1bbdbc16" providerId="LiveId" clId="{41D84F01-1A82-4CB9-9D30-9F803B6142E6}" dt="2023-06-21T20:05:59.954" v="2" actId="478"/>
          <ac:picMkLst>
            <pc:docMk/>
            <pc:sldMk cId="0" sldId="264"/>
            <ac:picMk id="1813" creationId="{00000000-0000-0000-0000-000000000000}"/>
          </ac:picMkLst>
        </pc:picChg>
      </pc:sldChg>
      <pc:sldChg chg="addSp delSp modSp mod">
        <pc:chgData name="Luis Guevara" userId="ad7b609f1bbdbc16" providerId="LiveId" clId="{41D84F01-1A82-4CB9-9D30-9F803B6142E6}" dt="2023-06-21T20:23:29.078" v="56" actId="1076"/>
        <pc:sldMkLst>
          <pc:docMk/>
          <pc:sldMk cId="0" sldId="265"/>
        </pc:sldMkLst>
        <pc:spChg chg="add del">
          <ac:chgData name="Luis Guevara" userId="ad7b609f1bbdbc16" providerId="LiveId" clId="{41D84F01-1A82-4CB9-9D30-9F803B6142E6}" dt="2023-06-21T20:07:11.620" v="18" actId="478"/>
          <ac:spMkLst>
            <pc:docMk/>
            <pc:sldMk cId="0" sldId="265"/>
            <ac:spMk id="1834" creationId="{00000000-0000-0000-0000-000000000000}"/>
          </ac:spMkLst>
        </pc:spChg>
        <pc:spChg chg="del mod">
          <ac:chgData name="Luis Guevara" userId="ad7b609f1bbdbc16" providerId="LiveId" clId="{41D84F01-1A82-4CB9-9D30-9F803B6142E6}" dt="2023-06-21T20:07:03.471" v="16" actId="478"/>
          <ac:spMkLst>
            <pc:docMk/>
            <pc:sldMk cId="0" sldId="265"/>
            <ac:spMk id="1872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06:42.127" v="12" actId="478"/>
          <ac:spMkLst>
            <pc:docMk/>
            <pc:sldMk cId="0" sldId="265"/>
            <ac:spMk id="1884" creationId="{00000000-0000-0000-0000-000000000000}"/>
          </ac:spMkLst>
        </pc:spChg>
        <pc:grpChg chg="del mod">
          <ac:chgData name="Luis Guevara" userId="ad7b609f1bbdbc16" providerId="LiveId" clId="{41D84F01-1A82-4CB9-9D30-9F803B6142E6}" dt="2023-06-21T20:22:05.024" v="52" actId="478"/>
          <ac:grpSpMkLst>
            <pc:docMk/>
            <pc:sldMk cId="0" sldId="265"/>
            <ac:grpSpMk id="1828" creationId="{00000000-0000-0000-0000-000000000000}"/>
          </ac:grpSpMkLst>
        </pc:grpChg>
        <pc:picChg chg="add mod">
          <ac:chgData name="Luis Guevara" userId="ad7b609f1bbdbc16" providerId="LiveId" clId="{41D84F01-1A82-4CB9-9D30-9F803B6142E6}" dt="2023-06-21T20:23:29.078" v="56" actId="1076"/>
          <ac:picMkLst>
            <pc:docMk/>
            <pc:sldMk cId="0" sldId="265"/>
            <ac:picMk id="3" creationId="{C32EF018-469B-B94C-2AE1-CB58F16E2EC4}"/>
          </ac:picMkLst>
        </pc:picChg>
      </pc:sldChg>
      <pc:sldChg chg="delSp modSp mod">
        <pc:chgData name="Luis Guevara" userId="ad7b609f1bbdbc16" providerId="LiveId" clId="{41D84F01-1A82-4CB9-9D30-9F803B6142E6}" dt="2023-06-21T20:21:55.176" v="51" actId="1076"/>
        <pc:sldMkLst>
          <pc:docMk/>
          <pc:sldMk cId="0" sldId="268"/>
        </pc:sldMkLst>
        <pc:spChg chg="mod">
          <ac:chgData name="Luis Guevara" userId="ad7b609f1bbdbc16" providerId="LiveId" clId="{41D84F01-1A82-4CB9-9D30-9F803B6142E6}" dt="2023-06-21T20:21:55.176" v="51" actId="1076"/>
          <ac:spMkLst>
            <pc:docMk/>
            <pc:sldMk cId="0" sldId="268"/>
            <ac:spMk id="2009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10:29.960" v="38" actId="14100"/>
          <ac:spMkLst>
            <pc:docMk/>
            <pc:sldMk cId="0" sldId="268"/>
            <ac:spMk id="2011" creationId="{00000000-0000-0000-0000-000000000000}"/>
          </ac:spMkLst>
        </pc:spChg>
        <pc:picChg chg="del">
          <ac:chgData name="Luis Guevara" userId="ad7b609f1bbdbc16" providerId="LiveId" clId="{41D84F01-1A82-4CB9-9D30-9F803B6142E6}" dt="2023-06-21T20:07:47.592" v="24" actId="478"/>
          <ac:picMkLst>
            <pc:docMk/>
            <pc:sldMk cId="0" sldId="268"/>
            <ac:picMk id="2010" creationId="{00000000-0000-0000-0000-000000000000}"/>
          </ac:picMkLst>
        </pc:picChg>
      </pc:sldChg>
      <pc:sldChg chg="addSp delSp modSp mod">
        <pc:chgData name="Luis Guevara" userId="ad7b609f1bbdbc16" providerId="LiveId" clId="{41D84F01-1A82-4CB9-9D30-9F803B6142E6}" dt="2023-06-21T20:26:20.261" v="120" actId="1076"/>
        <pc:sldMkLst>
          <pc:docMk/>
          <pc:sldMk cId="2925431379" sldId="305"/>
        </pc:sldMkLst>
        <pc:spChg chg="del mod topLvl">
          <ac:chgData name="Luis Guevara" userId="ad7b609f1bbdbc16" providerId="LiveId" clId="{41D84F01-1A82-4CB9-9D30-9F803B6142E6}" dt="2023-06-21T20:26:08.378" v="113" actId="478"/>
          <ac:spMkLst>
            <pc:docMk/>
            <pc:sldMk cId="2925431379" sldId="305"/>
            <ac:spMk id="1829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3.746" v="86" actId="478"/>
          <ac:spMkLst>
            <pc:docMk/>
            <pc:sldMk cId="2925431379" sldId="305"/>
            <ac:spMk id="1830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2.313" v="84" actId="478"/>
          <ac:spMkLst>
            <pc:docMk/>
            <pc:sldMk cId="2925431379" sldId="305"/>
            <ac:spMk id="1831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4.961" v="88" actId="478"/>
          <ac:spMkLst>
            <pc:docMk/>
            <pc:sldMk cId="2925431379" sldId="305"/>
            <ac:spMk id="1832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7.349" v="90" actId="478"/>
          <ac:spMkLst>
            <pc:docMk/>
            <pc:sldMk cId="2925431379" sldId="305"/>
            <ac:spMk id="1833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4:48.887" v="57" actId="478"/>
          <ac:spMkLst>
            <pc:docMk/>
            <pc:sldMk cId="2925431379" sldId="305"/>
            <ac:spMk id="1834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35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36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34.307" v="75" actId="478"/>
          <ac:spMkLst>
            <pc:docMk/>
            <pc:sldMk cId="2925431379" sldId="305"/>
            <ac:spMk id="1837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38.971" v="78" actId="478"/>
          <ac:spMkLst>
            <pc:docMk/>
            <pc:sldMk cId="2925431379" sldId="305"/>
            <ac:spMk id="1838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38.384" v="77" actId="478"/>
          <ac:spMkLst>
            <pc:docMk/>
            <pc:sldMk cId="2925431379" sldId="305"/>
            <ac:spMk id="1839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4:52.922" v="60" actId="478"/>
          <ac:spMkLst>
            <pc:docMk/>
            <pc:sldMk cId="2925431379" sldId="305"/>
            <ac:spMk id="1840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1.501" v="97" actId="478"/>
          <ac:spMkLst>
            <pc:docMk/>
            <pc:sldMk cId="2925431379" sldId="305"/>
            <ac:spMk id="1841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0.249" v="95" actId="478"/>
          <ac:spMkLst>
            <pc:docMk/>
            <pc:sldMk cId="2925431379" sldId="305"/>
            <ac:spMk id="1842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4:58.802" v="63" actId="478"/>
          <ac:spMkLst>
            <pc:docMk/>
            <pc:sldMk cId="2925431379" sldId="305"/>
            <ac:spMk id="1843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4:56.471" v="62" actId="478"/>
          <ac:spMkLst>
            <pc:docMk/>
            <pc:sldMk cId="2925431379" sldId="305"/>
            <ac:spMk id="1844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4:54.492" v="61" actId="478"/>
          <ac:spMkLst>
            <pc:docMk/>
            <pc:sldMk cId="2925431379" sldId="305"/>
            <ac:spMk id="1845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2.100" v="98" actId="478"/>
          <ac:spMkLst>
            <pc:docMk/>
            <pc:sldMk cId="2925431379" sldId="305"/>
            <ac:spMk id="1846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0.948" v="96" actId="478"/>
          <ac:spMkLst>
            <pc:docMk/>
            <pc:sldMk cId="2925431379" sldId="305"/>
            <ac:spMk id="1847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3.769" v="100" actId="478"/>
          <ac:spMkLst>
            <pc:docMk/>
            <pc:sldMk cId="2925431379" sldId="305"/>
            <ac:spMk id="1848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39.518" v="79" actId="478"/>
          <ac:spMkLst>
            <pc:docMk/>
            <pc:sldMk cId="2925431379" sldId="305"/>
            <ac:spMk id="1849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3.082" v="99" actId="478"/>
          <ac:spMkLst>
            <pc:docMk/>
            <pc:sldMk cId="2925431379" sldId="305"/>
            <ac:spMk id="1850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12.176" v="116" actId="478"/>
          <ac:spMkLst>
            <pc:docMk/>
            <pc:sldMk cId="2925431379" sldId="305"/>
            <ac:spMk id="1851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5.240" v="102" actId="478"/>
          <ac:spMkLst>
            <pc:docMk/>
            <pc:sldMk cId="2925431379" sldId="305"/>
            <ac:spMk id="1852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4.552" v="101" actId="478"/>
          <ac:spMkLst>
            <pc:docMk/>
            <pc:sldMk cId="2925431379" sldId="305"/>
            <ac:spMk id="1853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1.180" v="82" actId="478"/>
          <ac:spMkLst>
            <pc:docMk/>
            <pc:sldMk cId="2925431379" sldId="305"/>
            <ac:spMk id="1854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0.062" v="80" actId="478"/>
          <ac:spMkLst>
            <pc:docMk/>
            <pc:sldMk cId="2925431379" sldId="305"/>
            <ac:spMk id="1855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56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57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5:10.920" v="69" actId="478"/>
          <ac:spMkLst>
            <pc:docMk/>
            <pc:sldMk cId="2925431379" sldId="305"/>
            <ac:spMk id="1858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5:17.455" v="71" actId="478"/>
          <ac:spMkLst>
            <pc:docMk/>
            <pc:sldMk cId="2925431379" sldId="305"/>
            <ac:spMk id="1859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5:14.030" v="70" actId="478"/>
          <ac:spMkLst>
            <pc:docMk/>
            <pc:sldMk cId="2925431379" sldId="305"/>
            <ac:spMk id="1860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8.494" v="92" actId="478"/>
          <ac:spMkLst>
            <pc:docMk/>
            <pc:sldMk cId="2925431379" sldId="305"/>
            <ac:spMk id="1861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4.348" v="87" actId="478"/>
          <ac:spMkLst>
            <pc:docMk/>
            <pc:sldMk cId="2925431379" sldId="305"/>
            <ac:spMk id="1862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5.581" v="89" actId="478"/>
          <ac:spMkLst>
            <pc:docMk/>
            <pc:sldMk cId="2925431379" sldId="305"/>
            <ac:spMk id="1863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7.912" v="91" actId="478"/>
          <ac:spMkLst>
            <pc:docMk/>
            <pc:sldMk cId="2925431379" sldId="305"/>
            <ac:spMk id="1864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9.139" v="93" actId="478"/>
          <ac:spMkLst>
            <pc:docMk/>
            <pc:sldMk cId="2925431379" sldId="305"/>
            <ac:spMk id="1865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5:08.590" v="68" actId="478"/>
          <ac:spMkLst>
            <pc:docMk/>
            <pc:sldMk cId="2925431379" sldId="305"/>
            <ac:spMk id="1866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5:06.391" v="67" actId="478"/>
          <ac:spMkLst>
            <pc:docMk/>
            <pc:sldMk cId="2925431379" sldId="305"/>
            <ac:spMk id="1867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9.758" v="94" actId="478"/>
          <ac:spMkLst>
            <pc:docMk/>
            <pc:sldMk cId="2925431379" sldId="305"/>
            <ac:spMk id="1868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25:01.118" v="64" actId="478"/>
          <ac:spMkLst>
            <pc:docMk/>
            <pc:sldMk cId="2925431379" sldId="305"/>
            <ac:spMk id="1869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1.758" v="83" actId="478"/>
          <ac:spMkLst>
            <pc:docMk/>
            <pc:sldMk cId="2925431379" sldId="305"/>
            <ac:spMk id="1870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0.618" v="81" actId="478"/>
          <ac:spMkLst>
            <pc:docMk/>
            <pc:sldMk cId="2925431379" sldId="305"/>
            <ac:spMk id="1871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35.453" v="76" actId="478"/>
          <ac:spMkLst>
            <pc:docMk/>
            <pc:sldMk cId="2925431379" sldId="305"/>
            <ac:spMk id="1872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43.049" v="85" actId="478"/>
          <ac:spMkLst>
            <pc:docMk/>
            <pc:sldMk cId="2925431379" sldId="305"/>
            <ac:spMk id="1873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74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75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9.229" v="114" actId="478"/>
          <ac:spMkLst>
            <pc:docMk/>
            <pc:sldMk cId="2925431379" sldId="305"/>
            <ac:spMk id="1876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8.026" v="105" actId="478"/>
          <ac:spMkLst>
            <pc:docMk/>
            <pc:sldMk cId="2925431379" sldId="305"/>
            <ac:spMk id="1877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7.285" v="104" actId="478"/>
          <ac:spMkLst>
            <pc:docMk/>
            <pc:sldMk cId="2925431379" sldId="305"/>
            <ac:spMk id="1878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0.260" v="108" actId="478"/>
          <ac:spMkLst>
            <pc:docMk/>
            <pc:sldMk cId="2925431379" sldId="305"/>
            <ac:spMk id="1879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9.562" v="107" actId="478"/>
          <ac:spMkLst>
            <pc:docMk/>
            <pc:sldMk cId="2925431379" sldId="305"/>
            <ac:spMk id="1880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8.845" v="106" actId="478"/>
          <ac:spMkLst>
            <pc:docMk/>
            <pc:sldMk cId="2925431379" sldId="305"/>
            <ac:spMk id="1881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5:55.948" v="103" actId="478"/>
          <ac:spMkLst>
            <pc:docMk/>
            <pc:sldMk cId="2925431379" sldId="305"/>
            <ac:spMk id="1882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08:19.674" v="25" actId="478"/>
          <ac:spMkLst>
            <pc:docMk/>
            <pc:sldMk cId="2925431379" sldId="305"/>
            <ac:spMk id="1883" creationId="{00000000-0000-0000-0000-000000000000}"/>
          </ac:spMkLst>
        </pc:spChg>
        <pc:spChg chg="del">
          <ac:chgData name="Luis Guevara" userId="ad7b609f1bbdbc16" providerId="LiveId" clId="{41D84F01-1A82-4CB9-9D30-9F803B6142E6}" dt="2023-06-21T20:08:22.136" v="26" actId="478"/>
          <ac:spMkLst>
            <pc:docMk/>
            <pc:sldMk cId="2925431379" sldId="305"/>
            <ac:spMk id="1884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5.883" v="112" actId="478"/>
          <ac:spMkLst>
            <pc:docMk/>
            <pc:sldMk cId="2925431379" sldId="305"/>
            <ac:spMk id="1885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5.883" v="112" actId="478"/>
          <ac:spMkLst>
            <pc:docMk/>
            <pc:sldMk cId="2925431379" sldId="305"/>
            <ac:spMk id="1886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1.490" v="110" actId="478"/>
          <ac:spMkLst>
            <pc:docMk/>
            <pc:sldMk cId="2925431379" sldId="305"/>
            <ac:spMk id="1887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2.975" v="111" actId="478"/>
          <ac:spMkLst>
            <pc:docMk/>
            <pc:sldMk cId="2925431379" sldId="305"/>
            <ac:spMk id="1888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0.870" v="109" actId="478"/>
          <ac:spMkLst>
            <pc:docMk/>
            <pc:sldMk cId="2925431379" sldId="305"/>
            <ac:spMk id="1889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2.975" v="111" actId="478"/>
          <ac:spMkLst>
            <pc:docMk/>
            <pc:sldMk cId="2925431379" sldId="305"/>
            <ac:spMk id="1890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2.975" v="111" actId="478"/>
          <ac:spMkLst>
            <pc:docMk/>
            <pc:sldMk cId="2925431379" sldId="305"/>
            <ac:spMk id="1891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2.975" v="111" actId="478"/>
          <ac:spMkLst>
            <pc:docMk/>
            <pc:sldMk cId="2925431379" sldId="305"/>
            <ac:spMk id="1892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2.975" v="111" actId="478"/>
          <ac:spMkLst>
            <pc:docMk/>
            <pc:sldMk cId="2925431379" sldId="305"/>
            <ac:spMk id="1893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02.975" v="111" actId="478"/>
          <ac:spMkLst>
            <pc:docMk/>
            <pc:sldMk cId="2925431379" sldId="305"/>
            <ac:spMk id="1894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95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96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97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98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899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0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1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2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3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4" creationId="{00000000-0000-0000-0000-000000000000}"/>
          </ac:spMkLst>
        </pc:spChg>
        <pc:spChg chg="del mod topLvl">
          <ac:chgData name="Luis Guevara" userId="ad7b609f1bbdbc16" providerId="LiveId" clId="{41D84F01-1A82-4CB9-9D30-9F803B6142E6}" dt="2023-06-21T20:26:11.069" v="115" actId="478"/>
          <ac:spMkLst>
            <pc:docMk/>
            <pc:sldMk cId="2925431379" sldId="305"/>
            <ac:spMk id="1905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7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8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09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0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1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2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3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4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5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6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7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19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0" creationId="{00000000-0000-0000-0000-000000000000}"/>
          </ac:spMkLst>
        </pc:spChg>
        <pc:spChg chg="mod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1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2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3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4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5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6" creationId="{00000000-0000-0000-0000-000000000000}"/>
          </ac:spMkLst>
        </pc:spChg>
        <pc:spChg chg="mod topLvl">
          <ac:chgData name="Luis Guevara" userId="ad7b609f1bbdbc16" providerId="LiveId" clId="{41D84F01-1A82-4CB9-9D30-9F803B6142E6}" dt="2023-06-21T20:25:31.903" v="74" actId="165"/>
          <ac:spMkLst>
            <pc:docMk/>
            <pc:sldMk cId="2925431379" sldId="305"/>
            <ac:spMk id="1927" creationId="{00000000-0000-0000-0000-000000000000}"/>
          </ac:spMkLst>
        </pc:spChg>
        <pc:grpChg chg="add del mod">
          <ac:chgData name="Luis Guevara" userId="ad7b609f1bbdbc16" providerId="LiveId" clId="{41D84F01-1A82-4CB9-9D30-9F803B6142E6}" dt="2023-06-21T20:25:31.903" v="74" actId="165"/>
          <ac:grpSpMkLst>
            <pc:docMk/>
            <pc:sldMk cId="2925431379" sldId="305"/>
            <ac:grpSpMk id="1828" creationId="{00000000-0000-0000-0000-000000000000}"/>
          </ac:grpSpMkLst>
        </pc:grpChg>
        <pc:grpChg chg="mod topLvl">
          <ac:chgData name="Luis Guevara" userId="ad7b609f1bbdbc16" providerId="LiveId" clId="{41D84F01-1A82-4CB9-9D30-9F803B6142E6}" dt="2023-06-21T20:25:31.903" v="74" actId="165"/>
          <ac:grpSpMkLst>
            <pc:docMk/>
            <pc:sldMk cId="2925431379" sldId="305"/>
            <ac:grpSpMk id="1906" creationId="{00000000-0000-0000-0000-000000000000}"/>
          </ac:grpSpMkLst>
        </pc:grpChg>
        <pc:grpChg chg="mod topLvl">
          <ac:chgData name="Luis Guevara" userId="ad7b609f1bbdbc16" providerId="LiveId" clId="{41D84F01-1A82-4CB9-9D30-9F803B6142E6}" dt="2023-06-21T20:25:31.903" v="74" actId="165"/>
          <ac:grpSpMkLst>
            <pc:docMk/>
            <pc:sldMk cId="2925431379" sldId="305"/>
            <ac:grpSpMk id="1918" creationId="{00000000-0000-0000-0000-000000000000}"/>
          </ac:grpSpMkLst>
        </pc:grpChg>
        <pc:picChg chg="add mod">
          <ac:chgData name="Luis Guevara" userId="ad7b609f1bbdbc16" providerId="LiveId" clId="{41D84F01-1A82-4CB9-9D30-9F803B6142E6}" dt="2023-06-21T20:26:20.261" v="120" actId="1076"/>
          <ac:picMkLst>
            <pc:docMk/>
            <pc:sldMk cId="2925431379" sldId="305"/>
            <ac:picMk id="3" creationId="{F6AD7424-6229-8A91-1E48-B1B46D3FAE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42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90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" name="Google Shape;3436;gf7d89ae380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7" name="Google Shape;3437;gf7d89ae380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594309" y="1654785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Guevara Sandoval Luis David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León Miranda Johan Ali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Rosales Alvarado Oscar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Torres Gutiérrez Luis Eduardo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603075" y="177944"/>
            <a:ext cx="4640100" cy="927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BITBUCKET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40;p64">
            <a:extLst>
              <a:ext uri="{FF2B5EF4-FFF2-40B4-BE49-F238E27FC236}">
                <a16:creationId xmlns:a16="http://schemas.microsoft.com/office/drawing/2014/main" id="{AA086CA2-DB97-D834-8FE8-B3EA79ECD03B}"/>
              </a:ext>
            </a:extLst>
          </p:cNvPr>
          <p:cNvSpPr txBox="1">
            <a:spLocks/>
          </p:cNvSpPr>
          <p:nvPr/>
        </p:nvSpPr>
        <p:spPr>
          <a:xfrm>
            <a:off x="720000" y="105647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200" b="1" dirty="0">
                <a:solidFill>
                  <a:schemeClr val="accent1"/>
                </a:solidFill>
                <a:latin typeface="Orbitron" panose="020B0604020202020204" charset="0"/>
              </a:rPr>
              <a:t>Diferencias con Git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587EFF6-95D2-68D2-A516-9326A4004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67516"/>
              </p:ext>
            </p:extLst>
          </p:nvPr>
        </p:nvGraphicFramePr>
        <p:xfrm>
          <a:off x="1524000" y="583847"/>
          <a:ext cx="6096000" cy="4485640"/>
        </p:xfrm>
        <a:graphic>
          <a:graphicData uri="http://schemas.openxmlformats.org/drawingml/2006/table">
            <a:tbl>
              <a:tblPr firstRow="1" bandRow="1">
                <a:tableStyleId>{FD0A767C-4E17-4AE9-8496-CADE011BB233}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951795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1831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Bitbucket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Permite alojar repositorios Git y Mercurial en la nube y proporciona características adicionales como colaboración en equipo, seguimiento de problemas y revisión de código.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Bitbucket agrega una capa adicional de funcionalidades y servicios a Git.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Bitbucket ofrece características como la integración con otras herramientas de </a:t>
                      </a:r>
                      <a:r>
                        <a:rPr lang="es-E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Atlassian</a:t>
                      </a: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(por ejemplo, JIRA, </a:t>
                      </a:r>
                      <a:r>
                        <a:rPr lang="es-E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Confluence</a:t>
                      </a: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s-E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Bamboo</a:t>
                      </a: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), gestión de permisos y accesos, revisión de código, integración continua y despliegue automático.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Bitbucket también proporciona opciones de alojamiento público y privado, lo que permite compartir repositorios públicos con la comunidad o mantener repositorios privados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 es un sistema de control de versiones distribuido.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 funciona a nivel local en la máquina de cada desarrollador.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 ofrece comandos y herramientas de línea de comandos para realizar operaciones como clonar repositorios, agregar cambios, confirmarlos, fusionar ramas, entre otros.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 es una herramienta de bajo nivel que no proporciona una interfaz gráfica de usuario.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1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5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A9A23-1A65-CD8B-96FC-E0460F02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767" y="1455600"/>
            <a:ext cx="4640100" cy="2232300"/>
          </a:xfrm>
        </p:spPr>
        <p:txBody>
          <a:bodyPr/>
          <a:lstStyle/>
          <a:p>
            <a:r>
              <a:rPr lang="es-MX" dirty="0"/>
              <a:t>Practica</a:t>
            </a:r>
          </a:p>
        </p:txBody>
      </p:sp>
    </p:spTree>
    <p:extLst>
      <p:ext uri="{BB962C8B-B14F-4D97-AF65-F5344CB8AC3E}">
        <p14:creationId xmlns:p14="http://schemas.microsoft.com/office/powerpoint/2010/main" val="218505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62"/>
          <p:cNvSpPr txBox="1">
            <a:spLocks noGrp="1"/>
          </p:cNvSpPr>
          <p:nvPr>
            <p:ph type="title"/>
          </p:nvPr>
        </p:nvSpPr>
        <p:spPr>
          <a:xfrm flipH="1">
            <a:off x="397280" y="2300018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!</a:t>
            </a:r>
            <a:endParaRPr dirty="0"/>
          </a:p>
        </p:txBody>
      </p:sp>
      <p:grpSp>
        <p:nvGrpSpPr>
          <p:cNvPr id="2904" name="Google Shape;2904;p62"/>
          <p:cNvGrpSpPr/>
          <p:nvPr/>
        </p:nvGrpSpPr>
        <p:grpSpPr>
          <a:xfrm>
            <a:off x="5284520" y="991441"/>
            <a:ext cx="3846326" cy="4130080"/>
            <a:chOff x="5284520" y="991441"/>
            <a:chExt cx="3846326" cy="4130080"/>
          </a:xfrm>
        </p:grpSpPr>
        <p:grpSp>
          <p:nvGrpSpPr>
            <p:cNvPr id="2905" name="Google Shape;2905;p62"/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2906" name="Google Shape;2906;p62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9" name="Google Shape;2909;p62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2910" name="Google Shape;2910;p62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2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2"/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62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62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2"/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2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2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2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62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62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2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2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2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2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2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2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2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2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2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2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2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2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2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2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62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62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2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2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2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2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2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2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2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2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2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2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2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2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2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2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2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2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2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2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2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2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2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2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2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2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2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2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2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2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2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2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2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2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2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2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2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2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2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2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2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2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2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2"/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2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2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2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2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2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2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2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2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2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2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2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2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2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2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2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2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2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2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2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2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2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2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5702205" y="1190545"/>
            <a:ext cx="2783400" cy="2578500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0" y="306123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es?</a:t>
            </a:r>
            <a:endParaRPr dirty="0"/>
          </a:p>
        </p:txBody>
      </p:sp>
      <p:sp>
        <p:nvSpPr>
          <p:cNvPr id="1815" name="Google Shape;1815;p43"/>
          <p:cNvSpPr txBox="1">
            <a:spLocks noGrp="1"/>
          </p:cNvSpPr>
          <p:nvPr>
            <p:ph type="subTitle" idx="1"/>
          </p:nvPr>
        </p:nvSpPr>
        <p:spPr>
          <a:xfrm>
            <a:off x="1396481" y="1772818"/>
            <a:ext cx="3742837" cy="1996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+mn-lt"/>
              </a:rPr>
              <a:t>Bitbucket es una plataforma de alojamiento de repositorios de código fuente basada en la nube, que permite a los equipos de desarrollo colaborar en proyectos de software. </a:t>
            </a:r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6162497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031252A-252C-1C13-5EC4-2052F10C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04" y="1337494"/>
            <a:ext cx="2284601" cy="2284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4"/>
          <p:cNvSpPr txBox="1">
            <a:spLocks noGrp="1"/>
          </p:cNvSpPr>
          <p:nvPr>
            <p:ph type="title"/>
          </p:nvPr>
        </p:nvSpPr>
        <p:spPr>
          <a:xfrm>
            <a:off x="4977900" y="216695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Historia</a:t>
            </a:r>
            <a:endParaRPr sz="3200" dirty="0"/>
          </a:p>
        </p:txBody>
      </p:sp>
      <p:sp>
        <p:nvSpPr>
          <p:cNvPr id="1827" name="Google Shape;1827;p44"/>
          <p:cNvSpPr txBox="1">
            <a:spLocks noGrp="1"/>
          </p:cNvSpPr>
          <p:nvPr>
            <p:ph type="subTitle" idx="1"/>
          </p:nvPr>
        </p:nvSpPr>
        <p:spPr>
          <a:xfrm>
            <a:off x="509746" y="1070039"/>
            <a:ext cx="4166100" cy="3138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Bitbucket fue creado por una empresa de software australiana llamada 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j-lt"/>
              </a:rPr>
              <a:t>Atlassian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. fue fundada en 2002 por Mike Cannon-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j-lt"/>
              </a:rPr>
              <a:t>Brookes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 y Scott 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j-lt"/>
              </a:rPr>
              <a:t>Farquhar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, se enfocaba en desarrollar herramientas de seguimiento de problemas (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j-lt"/>
              </a:rPr>
              <a:t>issue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 tracking) y gestión de proyectos.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dirty="0">
              <a:solidFill>
                <a:srgbClr val="D1D5DB"/>
              </a:solidFill>
              <a:effectLst/>
              <a:latin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La idea detrás de Bitbucket era ofrecer una alternativa a otros servicios de alojamiento de repositorios populares en ese momento, como GitHub.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D1D5DB"/>
              </a:solidFill>
              <a:latin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Bitbucket inicialmente admitía el sistema de control de versiones distribuido Mercurial, y más tarde agregó el soporte para Git en 2011, cuando Git comenzó a ganar popularidad.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2EF018-469B-B94C-2AE1-CB58F16E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64" y="992867"/>
            <a:ext cx="3253431" cy="3293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2"/>
          <p:cNvSpPr/>
          <p:nvPr/>
        </p:nvSpPr>
        <p:spPr>
          <a:xfrm>
            <a:off x="1179225" y="1282500"/>
            <a:ext cx="2783400" cy="2578500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4" name="Google Shape;1794;p42"/>
          <p:cNvSpPr txBox="1">
            <a:spLocks noGrp="1"/>
          </p:cNvSpPr>
          <p:nvPr>
            <p:ph type="title"/>
          </p:nvPr>
        </p:nvSpPr>
        <p:spPr>
          <a:xfrm>
            <a:off x="930525" y="202034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Actualmente</a:t>
            </a:r>
            <a:endParaRPr dirty="0"/>
          </a:p>
        </p:txBody>
      </p:sp>
      <p:sp>
        <p:nvSpPr>
          <p:cNvPr id="1795" name="Google Shape;1795;p42"/>
          <p:cNvSpPr txBox="1">
            <a:spLocks noGrp="1"/>
          </p:cNvSpPr>
          <p:nvPr>
            <p:ph type="subTitle" idx="1"/>
          </p:nvPr>
        </p:nvSpPr>
        <p:spPr>
          <a:xfrm>
            <a:off x="4088139" y="1263966"/>
            <a:ext cx="4070845" cy="2597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rgbClr val="D1D5DB"/>
                </a:solidFill>
                <a:effectLst/>
                <a:latin typeface="+mn-lt"/>
              </a:rPr>
              <a:t>A lo largo de los años, Bitbucket ha evolucionado y se ha convertido en una solución completa de desarrollo de software en la nube, ofreciendo características como seguimiento de problemas, integración continua, revisión de código y colaboración en equipo.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D1D5DB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rgbClr val="D1D5DB"/>
                </a:solidFill>
                <a:effectLst/>
                <a:latin typeface="+mn-lt"/>
              </a:rPr>
              <a:t>Además, 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n-lt"/>
              </a:rPr>
              <a:t>Atlassian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n-lt"/>
              </a:rPr>
              <a:t> ha ampliado su conjunto de productos con herramientas adicionales como JIRA, 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n-lt"/>
              </a:rPr>
              <a:t>Confluence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n-lt"/>
              </a:rPr>
              <a:t> y 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n-lt"/>
              </a:rPr>
              <a:t>Bamboo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n-lt"/>
              </a:rPr>
              <a:t>, que se integran estrechamente con Bitbucket.</a:t>
            </a:r>
            <a:endParaRPr sz="1200" dirty="0">
              <a:latin typeface="+mn-lt"/>
            </a:endParaRPr>
          </a:p>
        </p:txBody>
      </p:sp>
      <p:grpSp>
        <p:nvGrpSpPr>
          <p:cNvPr id="1796" name="Google Shape;1796;p42"/>
          <p:cNvGrpSpPr/>
          <p:nvPr/>
        </p:nvGrpSpPr>
        <p:grpSpPr>
          <a:xfrm>
            <a:off x="3137660" y="1566154"/>
            <a:ext cx="518269" cy="328105"/>
            <a:chOff x="783960" y="4261704"/>
            <a:chExt cx="518269" cy="328105"/>
          </a:xfrm>
        </p:grpSpPr>
        <p:sp>
          <p:nvSpPr>
            <p:cNvPr id="1797" name="Google Shape;1797;p4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4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99" name="Google Shape;1799;p4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3" name="Google Shape;1803;p42"/>
          <p:cNvGrpSpPr/>
          <p:nvPr/>
        </p:nvGrpSpPr>
        <p:grpSpPr>
          <a:xfrm>
            <a:off x="1384881" y="1818398"/>
            <a:ext cx="518284" cy="375476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5256137-A5BA-AE65-A0A6-0B11D5BB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00" y="1443038"/>
            <a:ext cx="25717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47"/>
          <p:cNvSpPr txBox="1">
            <a:spLocks noGrp="1"/>
          </p:cNvSpPr>
          <p:nvPr>
            <p:ph type="subTitle" idx="1"/>
          </p:nvPr>
        </p:nvSpPr>
        <p:spPr>
          <a:xfrm>
            <a:off x="4036461" y="1134909"/>
            <a:ext cx="4597865" cy="2150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En 2020, 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j-lt"/>
              </a:rPr>
              <a:t>Atlassian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 anunció que estaba vendiendo la parte de Bitbucket enfocada en los repositorios de código fuente a la empresa de capital privado KKR, y que continuaría brindando soporte y servicios relacionados con Bitbucket a través de una nueva empresa conjunta llamada "Bitbucket Pte. Ltd.".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D1D5DB"/>
              </a:solidFill>
              <a:latin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 err="1">
                <a:solidFill>
                  <a:srgbClr val="D1D5DB"/>
                </a:solidFill>
                <a:effectLst/>
                <a:latin typeface="+mj-lt"/>
              </a:rPr>
              <a:t>Atlassian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 sigue siendo una empresa líder en el desarrollo y venta de software empresarial, y mantiene otras herramientas populares como JIRA y </a:t>
            </a:r>
            <a:r>
              <a:rPr lang="es-ES" sz="1200" b="0" i="0" dirty="0" err="1">
                <a:solidFill>
                  <a:srgbClr val="D1D5DB"/>
                </a:solidFill>
                <a:effectLst/>
                <a:latin typeface="+mj-lt"/>
              </a:rPr>
              <a:t>Confluence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+mj-lt"/>
              </a:rPr>
              <a:t>.</a:t>
            </a:r>
            <a:endParaRPr sz="1200" dirty="0">
              <a:latin typeface="+mj-lt"/>
            </a:endParaRPr>
          </a:p>
        </p:txBody>
      </p:sp>
      <p:sp>
        <p:nvSpPr>
          <p:cNvPr id="2009" name="Google Shape;2009;p47"/>
          <p:cNvSpPr/>
          <p:nvPr/>
        </p:nvSpPr>
        <p:spPr>
          <a:xfrm>
            <a:off x="509674" y="1193735"/>
            <a:ext cx="3079516" cy="2499245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7"/>
          <p:cNvSpPr/>
          <p:nvPr/>
        </p:nvSpPr>
        <p:spPr>
          <a:xfrm>
            <a:off x="1232838" y="1796989"/>
            <a:ext cx="1405660" cy="14881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12" name="Google Shape;2012;p47"/>
          <p:cNvGrpSpPr/>
          <p:nvPr/>
        </p:nvGrpSpPr>
        <p:grpSpPr>
          <a:xfrm>
            <a:off x="794138" y="1472283"/>
            <a:ext cx="468897" cy="393274"/>
            <a:chOff x="3105300" y="593625"/>
            <a:chExt cx="256800" cy="245850"/>
          </a:xfrm>
        </p:grpSpPr>
        <p:sp>
          <p:nvSpPr>
            <p:cNvPr id="2013" name="Google Shape;2013;p4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4"/>
          <p:cNvSpPr txBox="1">
            <a:spLocks noGrp="1"/>
          </p:cNvSpPr>
          <p:nvPr>
            <p:ph type="title"/>
          </p:nvPr>
        </p:nvSpPr>
        <p:spPr>
          <a:xfrm>
            <a:off x="4456548" y="265253"/>
            <a:ext cx="4541581" cy="446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¿Como Funciona?</a:t>
            </a:r>
            <a:endParaRPr sz="3200" dirty="0"/>
          </a:p>
        </p:txBody>
      </p:sp>
      <p:sp>
        <p:nvSpPr>
          <p:cNvPr id="1827" name="Google Shape;1827;p44"/>
          <p:cNvSpPr txBox="1">
            <a:spLocks noGrp="1"/>
          </p:cNvSpPr>
          <p:nvPr>
            <p:ph type="subTitle" idx="1"/>
          </p:nvPr>
        </p:nvSpPr>
        <p:spPr>
          <a:xfrm>
            <a:off x="249011" y="1373876"/>
            <a:ext cx="4166100" cy="2186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+mj-lt"/>
              </a:rPr>
              <a:t>Bitbucket es una plataforma que permite alojar y gestionar repositorios de código fuente, utilizando los sistemas de control de versiones Git o Mercurial.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latin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+mj-lt"/>
              </a:rPr>
              <a:t>La plataforma ofrece características adicionales, como revisión de código, integración continua y despliegue automático, que permiten un flujo de trabajo más eficiente y colaborativo en el desarrollo de software.</a:t>
            </a:r>
            <a:endParaRPr sz="1200" dirty="0">
              <a:latin typeface="+mj-lt"/>
            </a:endParaRPr>
          </a:p>
        </p:txBody>
      </p:sp>
      <p:sp>
        <p:nvSpPr>
          <p:cNvPr id="1835" name="Google Shape;1835;p44"/>
          <p:cNvSpPr/>
          <p:nvPr/>
        </p:nvSpPr>
        <p:spPr>
          <a:xfrm flipH="1">
            <a:off x="6335774" y="3311984"/>
            <a:ext cx="81208" cy="394259"/>
          </a:xfrm>
          <a:custGeom>
            <a:avLst/>
            <a:gdLst/>
            <a:ahLst/>
            <a:cxnLst/>
            <a:rect l="l" t="t" r="r" b="b"/>
            <a:pathLst>
              <a:path w="2778" h="13487" extrusionOk="0">
                <a:moveTo>
                  <a:pt x="0" y="1"/>
                </a:moveTo>
                <a:lnTo>
                  <a:pt x="780" y="12726"/>
                </a:lnTo>
                <a:lnTo>
                  <a:pt x="1674" y="13487"/>
                </a:lnTo>
                <a:cubicBezTo>
                  <a:pt x="2777" y="9378"/>
                  <a:pt x="2378" y="5022"/>
                  <a:pt x="533" y="1161"/>
                </a:cubicBezTo>
                <a:lnTo>
                  <a:pt x="0" y="1"/>
                </a:lnTo>
                <a:close/>
              </a:path>
            </a:pathLst>
          </a:custGeom>
          <a:solidFill>
            <a:srgbClr val="0D092A">
              <a:alpha val="19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4"/>
          <p:cNvSpPr/>
          <p:nvPr/>
        </p:nvSpPr>
        <p:spPr>
          <a:xfrm flipH="1">
            <a:off x="5875947" y="3589985"/>
            <a:ext cx="165719" cy="158528"/>
          </a:xfrm>
          <a:custGeom>
            <a:avLst/>
            <a:gdLst/>
            <a:ahLst/>
            <a:cxnLst/>
            <a:rect l="l" t="t" r="r" b="b"/>
            <a:pathLst>
              <a:path w="5669" h="5423" extrusionOk="0">
                <a:moveTo>
                  <a:pt x="4879" y="0"/>
                </a:moveTo>
                <a:cubicBezTo>
                  <a:pt x="2842" y="0"/>
                  <a:pt x="1077" y="1341"/>
                  <a:pt x="571" y="3292"/>
                </a:cubicBezTo>
                <a:lnTo>
                  <a:pt x="0" y="5422"/>
                </a:lnTo>
                <a:lnTo>
                  <a:pt x="5668" y="686"/>
                </a:lnTo>
                <a:lnTo>
                  <a:pt x="4965" y="1"/>
                </a:lnTo>
                <a:cubicBezTo>
                  <a:pt x="4936" y="1"/>
                  <a:pt x="4908" y="0"/>
                  <a:pt x="4879" y="0"/>
                </a:cubicBezTo>
                <a:close/>
              </a:path>
            </a:pathLst>
          </a:custGeom>
          <a:solidFill>
            <a:srgbClr val="0D092A">
              <a:alpha val="19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4"/>
          <p:cNvSpPr/>
          <p:nvPr/>
        </p:nvSpPr>
        <p:spPr>
          <a:xfrm flipH="1">
            <a:off x="7508436" y="3751261"/>
            <a:ext cx="453191" cy="320300"/>
          </a:xfrm>
          <a:custGeom>
            <a:avLst/>
            <a:gdLst/>
            <a:ahLst/>
            <a:cxnLst/>
            <a:rect l="l" t="t" r="r" b="b"/>
            <a:pathLst>
              <a:path w="15503" h="10957" extrusionOk="0">
                <a:moveTo>
                  <a:pt x="15502" y="0"/>
                </a:moveTo>
                <a:lnTo>
                  <a:pt x="15502" y="0"/>
                </a:lnTo>
                <a:cubicBezTo>
                  <a:pt x="11223" y="267"/>
                  <a:pt x="7247" y="2283"/>
                  <a:pt x="4489" y="5573"/>
                </a:cubicBezTo>
                <a:lnTo>
                  <a:pt x="0" y="10956"/>
                </a:lnTo>
                <a:lnTo>
                  <a:pt x="0" y="10956"/>
                </a:lnTo>
                <a:lnTo>
                  <a:pt x="14798" y="1294"/>
                </a:lnTo>
                <a:lnTo>
                  <a:pt x="15502" y="0"/>
                </a:lnTo>
                <a:close/>
              </a:path>
            </a:pathLst>
          </a:custGeom>
          <a:solidFill>
            <a:srgbClr val="0D092A">
              <a:alpha val="19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4"/>
          <p:cNvSpPr/>
          <p:nvPr/>
        </p:nvSpPr>
        <p:spPr>
          <a:xfrm flipH="1">
            <a:off x="7325499" y="3974773"/>
            <a:ext cx="711753" cy="425713"/>
          </a:xfrm>
          <a:custGeom>
            <a:avLst/>
            <a:gdLst/>
            <a:ahLst/>
            <a:cxnLst/>
            <a:rect l="l" t="t" r="r" b="b"/>
            <a:pathLst>
              <a:path w="24348" h="14563" extrusionOk="0">
                <a:moveTo>
                  <a:pt x="22255" y="1"/>
                </a:moveTo>
                <a:lnTo>
                  <a:pt x="10937" y="10614"/>
                </a:lnTo>
                <a:cubicBezTo>
                  <a:pt x="9339" y="12114"/>
                  <a:pt x="7317" y="12851"/>
                  <a:pt x="5302" y="12851"/>
                </a:cubicBezTo>
                <a:cubicBezTo>
                  <a:pt x="3408" y="12851"/>
                  <a:pt x="1521" y="12200"/>
                  <a:pt x="0" y="10919"/>
                </a:cubicBezTo>
                <a:lnTo>
                  <a:pt x="0" y="10919"/>
                </a:lnTo>
                <a:cubicBezTo>
                  <a:pt x="381" y="11451"/>
                  <a:pt x="837" y="11946"/>
                  <a:pt x="1332" y="12402"/>
                </a:cubicBezTo>
                <a:cubicBezTo>
                  <a:pt x="2978" y="13844"/>
                  <a:pt x="5033" y="14562"/>
                  <a:pt x="7086" y="14562"/>
                </a:cubicBezTo>
                <a:cubicBezTo>
                  <a:pt x="9233" y="14562"/>
                  <a:pt x="11377" y="13777"/>
                  <a:pt x="13049" y="12212"/>
                </a:cubicBezTo>
                <a:lnTo>
                  <a:pt x="24347" y="1617"/>
                </a:lnTo>
                <a:cubicBezTo>
                  <a:pt x="23510" y="1180"/>
                  <a:pt x="22825" y="609"/>
                  <a:pt x="22255" y="1"/>
                </a:cubicBezTo>
                <a:close/>
              </a:path>
            </a:pathLst>
          </a:custGeom>
          <a:solidFill>
            <a:srgbClr val="0D092A">
              <a:alpha val="19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4"/>
          <p:cNvSpPr/>
          <p:nvPr/>
        </p:nvSpPr>
        <p:spPr>
          <a:xfrm flipH="1">
            <a:off x="4870642" y="3796279"/>
            <a:ext cx="583305" cy="387594"/>
          </a:xfrm>
          <a:custGeom>
            <a:avLst/>
            <a:gdLst/>
            <a:ahLst/>
            <a:cxnLst/>
            <a:rect l="l" t="t" r="r" b="b"/>
            <a:pathLst>
              <a:path w="19954" h="13259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2441"/>
                </a:lnTo>
                <a:cubicBezTo>
                  <a:pt x="0" y="12897"/>
                  <a:pt x="362" y="13258"/>
                  <a:pt x="818" y="13258"/>
                </a:cubicBezTo>
                <a:lnTo>
                  <a:pt x="19135" y="13258"/>
                </a:lnTo>
                <a:cubicBezTo>
                  <a:pt x="19592" y="13258"/>
                  <a:pt x="19953" y="12897"/>
                  <a:pt x="19953" y="12441"/>
                </a:cubicBezTo>
                <a:lnTo>
                  <a:pt x="19953" y="819"/>
                </a:lnTo>
                <a:cubicBezTo>
                  <a:pt x="19953" y="362"/>
                  <a:pt x="19592" y="1"/>
                  <a:pt x="19135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4"/>
          <p:cNvSpPr/>
          <p:nvPr/>
        </p:nvSpPr>
        <p:spPr>
          <a:xfrm flipH="1">
            <a:off x="5278786" y="4029262"/>
            <a:ext cx="491544" cy="325299"/>
          </a:xfrm>
          <a:custGeom>
            <a:avLst/>
            <a:gdLst/>
            <a:ahLst/>
            <a:cxnLst/>
            <a:rect l="l" t="t" r="r" b="b"/>
            <a:pathLst>
              <a:path w="16815" h="11128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0329"/>
                </a:lnTo>
                <a:cubicBezTo>
                  <a:pt x="38" y="10766"/>
                  <a:pt x="381" y="11128"/>
                  <a:pt x="818" y="11128"/>
                </a:cubicBezTo>
                <a:lnTo>
                  <a:pt x="16016" y="11128"/>
                </a:lnTo>
                <a:cubicBezTo>
                  <a:pt x="16453" y="11128"/>
                  <a:pt x="16815" y="10766"/>
                  <a:pt x="16815" y="10329"/>
                </a:cubicBezTo>
                <a:lnTo>
                  <a:pt x="16815" y="819"/>
                </a:lnTo>
                <a:cubicBezTo>
                  <a:pt x="16815" y="362"/>
                  <a:pt x="16453" y="1"/>
                  <a:pt x="16016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/>
          <p:nvPr/>
        </p:nvSpPr>
        <p:spPr>
          <a:xfrm flipH="1">
            <a:off x="6088351" y="4079308"/>
            <a:ext cx="141807" cy="141807"/>
          </a:xfrm>
          <a:custGeom>
            <a:avLst/>
            <a:gdLst/>
            <a:ahLst/>
            <a:cxnLst/>
            <a:rect l="l" t="t" r="r" b="b"/>
            <a:pathLst>
              <a:path w="4851" h="4851" extrusionOk="0">
                <a:moveTo>
                  <a:pt x="0" y="1"/>
                </a:moveTo>
                <a:lnTo>
                  <a:pt x="0" y="4851"/>
                </a:lnTo>
                <a:lnTo>
                  <a:pt x="4850" y="4851"/>
                </a:lnTo>
                <a:lnTo>
                  <a:pt x="4850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4"/>
          <p:cNvSpPr/>
          <p:nvPr/>
        </p:nvSpPr>
        <p:spPr>
          <a:xfrm flipH="1">
            <a:off x="6048887" y="4159931"/>
            <a:ext cx="100092" cy="100121"/>
          </a:xfrm>
          <a:custGeom>
            <a:avLst/>
            <a:gdLst/>
            <a:ahLst/>
            <a:cxnLst/>
            <a:rect l="l" t="t" r="r" b="b"/>
            <a:pathLst>
              <a:path w="3424" h="3425" extrusionOk="0">
                <a:moveTo>
                  <a:pt x="0" y="1"/>
                </a:moveTo>
                <a:lnTo>
                  <a:pt x="0" y="3424"/>
                </a:lnTo>
                <a:lnTo>
                  <a:pt x="3424" y="3424"/>
                </a:lnTo>
                <a:lnTo>
                  <a:pt x="3424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4"/>
          <p:cNvSpPr/>
          <p:nvPr/>
        </p:nvSpPr>
        <p:spPr>
          <a:xfrm flipH="1">
            <a:off x="5839816" y="4159931"/>
            <a:ext cx="61184" cy="61184"/>
          </a:xfrm>
          <a:custGeom>
            <a:avLst/>
            <a:gdLst/>
            <a:ahLst/>
            <a:cxnLst/>
            <a:rect l="l" t="t" r="r" b="b"/>
            <a:pathLst>
              <a:path w="2093" h="2093" extrusionOk="0">
                <a:moveTo>
                  <a:pt x="0" y="1"/>
                </a:moveTo>
                <a:lnTo>
                  <a:pt x="0" y="2093"/>
                </a:lnTo>
                <a:lnTo>
                  <a:pt x="2093" y="2093"/>
                </a:lnTo>
                <a:lnTo>
                  <a:pt x="2093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4"/>
          <p:cNvSpPr/>
          <p:nvPr/>
        </p:nvSpPr>
        <p:spPr>
          <a:xfrm flipH="1">
            <a:off x="5983260" y="4386805"/>
            <a:ext cx="83430" cy="83430"/>
          </a:xfrm>
          <a:custGeom>
            <a:avLst/>
            <a:gdLst/>
            <a:ahLst/>
            <a:cxnLst/>
            <a:rect l="l" t="t" r="r" b="b"/>
            <a:pathLst>
              <a:path w="2854" h="2854" extrusionOk="0">
                <a:moveTo>
                  <a:pt x="0" y="0"/>
                </a:moveTo>
                <a:lnTo>
                  <a:pt x="0" y="2853"/>
                </a:lnTo>
                <a:lnTo>
                  <a:pt x="2853" y="2853"/>
                </a:lnTo>
                <a:lnTo>
                  <a:pt x="2853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44"/>
          <p:cNvSpPr/>
          <p:nvPr/>
        </p:nvSpPr>
        <p:spPr>
          <a:xfrm flipH="1">
            <a:off x="7273192" y="1362882"/>
            <a:ext cx="82874" cy="82874"/>
          </a:xfrm>
          <a:custGeom>
            <a:avLst/>
            <a:gdLst/>
            <a:ahLst/>
            <a:cxnLst/>
            <a:rect l="l" t="t" r="r" b="b"/>
            <a:pathLst>
              <a:path w="2835" h="2835" extrusionOk="0">
                <a:moveTo>
                  <a:pt x="0" y="0"/>
                </a:moveTo>
                <a:lnTo>
                  <a:pt x="0" y="2835"/>
                </a:lnTo>
                <a:lnTo>
                  <a:pt x="2834" y="2835"/>
                </a:lnTo>
                <a:lnTo>
                  <a:pt x="2834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44"/>
          <p:cNvSpPr/>
          <p:nvPr/>
        </p:nvSpPr>
        <p:spPr>
          <a:xfrm flipH="1">
            <a:off x="7313796" y="1404012"/>
            <a:ext cx="91761" cy="91790"/>
          </a:xfrm>
          <a:custGeom>
            <a:avLst/>
            <a:gdLst/>
            <a:ahLst/>
            <a:cxnLst/>
            <a:rect l="l" t="t" r="r" b="b"/>
            <a:pathLst>
              <a:path w="3139" h="3140" extrusionOk="0">
                <a:moveTo>
                  <a:pt x="0" y="1"/>
                </a:moveTo>
                <a:lnTo>
                  <a:pt x="0" y="3139"/>
                </a:lnTo>
                <a:lnTo>
                  <a:pt x="3139" y="3139"/>
                </a:lnTo>
                <a:lnTo>
                  <a:pt x="3139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44"/>
          <p:cNvSpPr/>
          <p:nvPr/>
        </p:nvSpPr>
        <p:spPr>
          <a:xfrm flipH="1">
            <a:off x="7467237" y="1413483"/>
            <a:ext cx="44521" cy="44492"/>
          </a:xfrm>
          <a:custGeom>
            <a:avLst/>
            <a:gdLst/>
            <a:ahLst/>
            <a:cxnLst/>
            <a:rect l="l" t="t" r="r" b="b"/>
            <a:pathLst>
              <a:path w="1523" h="1522" extrusionOk="0">
                <a:moveTo>
                  <a:pt x="0" y="0"/>
                </a:moveTo>
                <a:lnTo>
                  <a:pt x="0" y="1522"/>
                </a:lnTo>
                <a:lnTo>
                  <a:pt x="1522" y="1522"/>
                </a:lnTo>
                <a:lnTo>
                  <a:pt x="1522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4"/>
          <p:cNvSpPr/>
          <p:nvPr/>
        </p:nvSpPr>
        <p:spPr>
          <a:xfrm flipH="1">
            <a:off x="6241266" y="3012293"/>
            <a:ext cx="75098" cy="75098"/>
          </a:xfrm>
          <a:custGeom>
            <a:avLst/>
            <a:gdLst/>
            <a:ahLst/>
            <a:cxnLst/>
            <a:rect l="l" t="t" r="r" b="b"/>
            <a:pathLst>
              <a:path w="2569" h="2569" extrusionOk="0">
                <a:moveTo>
                  <a:pt x="1" y="1"/>
                </a:moveTo>
                <a:lnTo>
                  <a:pt x="1" y="2568"/>
                </a:lnTo>
                <a:lnTo>
                  <a:pt x="2569" y="2568"/>
                </a:lnTo>
                <a:lnTo>
                  <a:pt x="2569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4"/>
          <p:cNvSpPr/>
          <p:nvPr/>
        </p:nvSpPr>
        <p:spPr>
          <a:xfrm flipH="1">
            <a:off x="6291867" y="2889429"/>
            <a:ext cx="38938" cy="38938"/>
          </a:xfrm>
          <a:custGeom>
            <a:avLst/>
            <a:gdLst/>
            <a:ahLst/>
            <a:cxnLst/>
            <a:rect l="l" t="t" r="r" b="b"/>
            <a:pathLst>
              <a:path w="1332" h="1332" extrusionOk="0">
                <a:moveTo>
                  <a:pt x="0" y="0"/>
                </a:moveTo>
                <a:lnTo>
                  <a:pt x="0" y="1331"/>
                </a:lnTo>
                <a:lnTo>
                  <a:pt x="1332" y="1331"/>
                </a:lnTo>
                <a:lnTo>
                  <a:pt x="1332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4"/>
          <p:cNvSpPr/>
          <p:nvPr/>
        </p:nvSpPr>
        <p:spPr>
          <a:xfrm flipH="1">
            <a:off x="6439754" y="2963357"/>
            <a:ext cx="32273" cy="32273"/>
          </a:xfrm>
          <a:custGeom>
            <a:avLst/>
            <a:gdLst/>
            <a:ahLst/>
            <a:cxnLst/>
            <a:rect l="l" t="t" r="r" b="b"/>
            <a:pathLst>
              <a:path w="1104" h="1104" extrusionOk="0">
                <a:moveTo>
                  <a:pt x="0" y="1"/>
                </a:moveTo>
                <a:lnTo>
                  <a:pt x="0" y="1104"/>
                </a:lnTo>
                <a:lnTo>
                  <a:pt x="1103" y="1104"/>
                </a:lnTo>
                <a:lnTo>
                  <a:pt x="1103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" name="Google Shape;1906;p44"/>
          <p:cNvGrpSpPr/>
          <p:nvPr/>
        </p:nvGrpSpPr>
        <p:grpSpPr>
          <a:xfrm flipH="1">
            <a:off x="5031807" y="883525"/>
            <a:ext cx="300276" cy="287472"/>
            <a:chOff x="3365969" y="-253549"/>
            <a:chExt cx="256800" cy="245850"/>
          </a:xfrm>
        </p:grpSpPr>
        <p:sp>
          <p:nvSpPr>
            <p:cNvPr id="1907" name="Google Shape;1907;p44"/>
            <p:cNvSpPr/>
            <p:nvPr/>
          </p:nvSpPr>
          <p:spPr>
            <a:xfrm>
              <a:off x="3391644" y="-151324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3462969" y="-81899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3553794" y="-194599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3365969" y="-253549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1" name="Google Shape;1911;p44"/>
          <p:cNvSpPr/>
          <p:nvPr/>
        </p:nvSpPr>
        <p:spPr>
          <a:xfrm flipH="1">
            <a:off x="5977000" y="1352390"/>
            <a:ext cx="110119" cy="110674"/>
          </a:xfrm>
          <a:custGeom>
            <a:avLst/>
            <a:gdLst/>
            <a:ahLst/>
            <a:cxnLst/>
            <a:rect l="l" t="t" r="r" b="b"/>
            <a:pathLst>
              <a:path w="3767" h="3786" extrusionOk="0">
                <a:moveTo>
                  <a:pt x="0" y="1"/>
                </a:moveTo>
                <a:lnTo>
                  <a:pt x="0" y="3786"/>
                </a:lnTo>
                <a:lnTo>
                  <a:pt x="3767" y="3786"/>
                </a:lnTo>
                <a:lnTo>
                  <a:pt x="3767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4"/>
          <p:cNvSpPr/>
          <p:nvPr/>
        </p:nvSpPr>
        <p:spPr>
          <a:xfrm flipH="1">
            <a:off x="6049292" y="1418543"/>
            <a:ext cx="125115" cy="125144"/>
          </a:xfrm>
          <a:custGeom>
            <a:avLst/>
            <a:gdLst/>
            <a:ahLst/>
            <a:cxnLst/>
            <a:rect l="l" t="t" r="r" b="b"/>
            <a:pathLst>
              <a:path w="4280" h="4281" extrusionOk="0">
                <a:moveTo>
                  <a:pt x="0" y="1"/>
                </a:moveTo>
                <a:lnTo>
                  <a:pt x="0" y="4281"/>
                </a:lnTo>
                <a:lnTo>
                  <a:pt x="4280" y="4281"/>
                </a:lnTo>
                <a:lnTo>
                  <a:pt x="4280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4"/>
          <p:cNvSpPr/>
          <p:nvPr/>
        </p:nvSpPr>
        <p:spPr>
          <a:xfrm flipH="1">
            <a:off x="6232785" y="1380190"/>
            <a:ext cx="66738" cy="66767"/>
          </a:xfrm>
          <a:custGeom>
            <a:avLst/>
            <a:gdLst/>
            <a:ahLst/>
            <a:cxnLst/>
            <a:rect l="l" t="t" r="r" b="b"/>
            <a:pathLst>
              <a:path w="2283" h="2284" extrusionOk="0">
                <a:moveTo>
                  <a:pt x="0" y="1"/>
                </a:moveTo>
                <a:lnTo>
                  <a:pt x="0" y="2283"/>
                </a:lnTo>
                <a:lnTo>
                  <a:pt x="2283" y="2283"/>
                </a:lnTo>
                <a:lnTo>
                  <a:pt x="2283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4"/>
          <p:cNvSpPr/>
          <p:nvPr/>
        </p:nvSpPr>
        <p:spPr>
          <a:xfrm flipH="1">
            <a:off x="4750494" y="3403190"/>
            <a:ext cx="96204" cy="95649"/>
          </a:xfrm>
          <a:custGeom>
            <a:avLst/>
            <a:gdLst/>
            <a:ahLst/>
            <a:cxnLst/>
            <a:rect l="l" t="t" r="r" b="b"/>
            <a:pathLst>
              <a:path w="3291" h="3272" extrusionOk="0">
                <a:moveTo>
                  <a:pt x="0" y="0"/>
                </a:moveTo>
                <a:lnTo>
                  <a:pt x="0" y="3272"/>
                </a:lnTo>
                <a:lnTo>
                  <a:pt x="3291" y="3272"/>
                </a:lnTo>
                <a:lnTo>
                  <a:pt x="3291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4"/>
          <p:cNvSpPr/>
          <p:nvPr/>
        </p:nvSpPr>
        <p:spPr>
          <a:xfrm flipH="1">
            <a:off x="4675425" y="3459901"/>
            <a:ext cx="111785" cy="112340"/>
          </a:xfrm>
          <a:custGeom>
            <a:avLst/>
            <a:gdLst/>
            <a:ahLst/>
            <a:cxnLst/>
            <a:rect l="l" t="t" r="r" b="b"/>
            <a:pathLst>
              <a:path w="3824" h="3843" extrusionOk="0">
                <a:moveTo>
                  <a:pt x="1" y="0"/>
                </a:moveTo>
                <a:lnTo>
                  <a:pt x="1" y="3843"/>
                </a:lnTo>
                <a:lnTo>
                  <a:pt x="3824" y="3843"/>
                </a:lnTo>
                <a:lnTo>
                  <a:pt x="3824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4"/>
          <p:cNvSpPr/>
          <p:nvPr/>
        </p:nvSpPr>
        <p:spPr>
          <a:xfrm flipH="1">
            <a:off x="4572000" y="3370391"/>
            <a:ext cx="116228" cy="116228"/>
          </a:xfrm>
          <a:custGeom>
            <a:avLst/>
            <a:gdLst/>
            <a:ahLst/>
            <a:cxnLst/>
            <a:rect l="l" t="t" r="r" b="b"/>
            <a:pathLst>
              <a:path w="3976" h="3976" extrusionOk="0">
                <a:moveTo>
                  <a:pt x="0" y="0"/>
                </a:moveTo>
                <a:lnTo>
                  <a:pt x="0" y="3975"/>
                </a:lnTo>
                <a:lnTo>
                  <a:pt x="3976" y="3975"/>
                </a:lnTo>
                <a:lnTo>
                  <a:pt x="3976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4"/>
          <p:cNvSpPr/>
          <p:nvPr/>
        </p:nvSpPr>
        <p:spPr>
          <a:xfrm flipH="1">
            <a:off x="5533280" y="1666075"/>
            <a:ext cx="67322" cy="67322"/>
          </a:xfrm>
          <a:custGeom>
            <a:avLst/>
            <a:gdLst/>
            <a:ahLst/>
            <a:cxnLst/>
            <a:rect l="l" t="t" r="r" b="b"/>
            <a:pathLst>
              <a:path w="2303" h="2303" extrusionOk="0">
                <a:moveTo>
                  <a:pt x="1" y="1"/>
                </a:moveTo>
                <a:lnTo>
                  <a:pt x="1" y="2302"/>
                </a:lnTo>
                <a:lnTo>
                  <a:pt x="2302" y="2302"/>
                </a:lnTo>
                <a:lnTo>
                  <a:pt x="2302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8" name="Google Shape;1918;p44"/>
          <p:cNvGrpSpPr/>
          <p:nvPr/>
        </p:nvGrpSpPr>
        <p:grpSpPr>
          <a:xfrm flipH="1">
            <a:off x="7517283" y="1133787"/>
            <a:ext cx="750730" cy="827566"/>
            <a:chOff x="855125" y="-39522"/>
            <a:chExt cx="642034" cy="707745"/>
          </a:xfrm>
        </p:grpSpPr>
        <p:sp>
          <p:nvSpPr>
            <p:cNvPr id="1919" name="Google Shape;1919;p44"/>
            <p:cNvSpPr/>
            <p:nvPr/>
          </p:nvSpPr>
          <p:spPr>
            <a:xfrm>
              <a:off x="1440059" y="-39522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855125" y="534598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917425" y="596873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2" name="Google Shape;1922;p44"/>
          <p:cNvSpPr/>
          <p:nvPr/>
        </p:nvSpPr>
        <p:spPr>
          <a:xfrm flipH="1">
            <a:off x="8181222" y="4345090"/>
            <a:ext cx="109593" cy="109563"/>
          </a:xfrm>
          <a:custGeom>
            <a:avLst/>
            <a:gdLst/>
            <a:ahLst/>
            <a:cxnLst/>
            <a:rect l="l" t="t" r="r" b="b"/>
            <a:pathLst>
              <a:path w="3749" h="3748" extrusionOk="0">
                <a:moveTo>
                  <a:pt x="1" y="0"/>
                </a:moveTo>
                <a:lnTo>
                  <a:pt x="1" y="3748"/>
                </a:lnTo>
                <a:lnTo>
                  <a:pt x="3748" y="3748"/>
                </a:lnTo>
                <a:lnTo>
                  <a:pt x="3748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4"/>
          <p:cNvSpPr/>
          <p:nvPr/>
        </p:nvSpPr>
        <p:spPr>
          <a:xfrm flipH="1">
            <a:off x="8033890" y="4466288"/>
            <a:ext cx="46187" cy="46187"/>
          </a:xfrm>
          <a:custGeom>
            <a:avLst/>
            <a:gdLst/>
            <a:ahLst/>
            <a:cxnLst/>
            <a:rect l="l" t="t" r="r" b="b"/>
            <a:pathLst>
              <a:path w="1580" h="1580" extrusionOk="0">
                <a:moveTo>
                  <a:pt x="1" y="1"/>
                </a:moveTo>
                <a:lnTo>
                  <a:pt x="1" y="1580"/>
                </a:lnTo>
                <a:lnTo>
                  <a:pt x="1580" y="1580"/>
                </a:lnTo>
                <a:lnTo>
                  <a:pt x="1580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4"/>
          <p:cNvSpPr/>
          <p:nvPr/>
        </p:nvSpPr>
        <p:spPr>
          <a:xfrm flipH="1">
            <a:off x="8477691" y="3836328"/>
            <a:ext cx="83430" cy="83430"/>
          </a:xfrm>
          <a:custGeom>
            <a:avLst/>
            <a:gdLst/>
            <a:ahLst/>
            <a:cxnLst/>
            <a:rect l="l" t="t" r="r" b="b"/>
            <a:pathLst>
              <a:path w="2854" h="2854" extrusionOk="0">
                <a:moveTo>
                  <a:pt x="0" y="0"/>
                </a:moveTo>
                <a:lnTo>
                  <a:pt x="0" y="2854"/>
                </a:lnTo>
                <a:lnTo>
                  <a:pt x="2853" y="2854"/>
                </a:lnTo>
                <a:lnTo>
                  <a:pt x="2853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4"/>
          <p:cNvSpPr/>
          <p:nvPr/>
        </p:nvSpPr>
        <p:spPr>
          <a:xfrm flipH="1">
            <a:off x="8434895" y="3899148"/>
            <a:ext cx="65072" cy="65656"/>
          </a:xfrm>
          <a:custGeom>
            <a:avLst/>
            <a:gdLst/>
            <a:ahLst/>
            <a:cxnLst/>
            <a:rect l="l" t="t" r="r" b="b"/>
            <a:pathLst>
              <a:path w="2226" h="2246" extrusionOk="0">
                <a:moveTo>
                  <a:pt x="1" y="1"/>
                </a:moveTo>
                <a:lnTo>
                  <a:pt x="1" y="2245"/>
                </a:lnTo>
                <a:lnTo>
                  <a:pt x="2226" y="2245"/>
                </a:lnTo>
                <a:lnTo>
                  <a:pt x="2226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4"/>
          <p:cNvSpPr/>
          <p:nvPr/>
        </p:nvSpPr>
        <p:spPr>
          <a:xfrm flipH="1">
            <a:off x="8365935" y="3844103"/>
            <a:ext cx="42299" cy="42855"/>
          </a:xfrm>
          <a:custGeom>
            <a:avLst/>
            <a:gdLst/>
            <a:ahLst/>
            <a:cxnLst/>
            <a:rect l="l" t="t" r="r" b="b"/>
            <a:pathLst>
              <a:path w="1447" h="1466" extrusionOk="0">
                <a:moveTo>
                  <a:pt x="1" y="1"/>
                </a:moveTo>
                <a:lnTo>
                  <a:pt x="1" y="1465"/>
                </a:lnTo>
                <a:lnTo>
                  <a:pt x="1447" y="1465"/>
                </a:lnTo>
                <a:lnTo>
                  <a:pt x="1447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4"/>
          <p:cNvSpPr/>
          <p:nvPr/>
        </p:nvSpPr>
        <p:spPr>
          <a:xfrm flipH="1">
            <a:off x="8567786" y="3787392"/>
            <a:ext cx="27829" cy="27829"/>
          </a:xfrm>
          <a:custGeom>
            <a:avLst/>
            <a:gdLst/>
            <a:ahLst/>
            <a:cxnLst/>
            <a:rect l="l" t="t" r="r" b="b"/>
            <a:pathLst>
              <a:path w="952" h="952" extrusionOk="0">
                <a:moveTo>
                  <a:pt x="1" y="1"/>
                </a:moveTo>
                <a:lnTo>
                  <a:pt x="1" y="952"/>
                </a:lnTo>
                <a:lnTo>
                  <a:pt x="952" y="952"/>
                </a:lnTo>
                <a:lnTo>
                  <a:pt x="952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AD7424-6229-8A91-1E48-B1B46D3F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762" y="1407727"/>
            <a:ext cx="2488824" cy="24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>
            <a:spLocks noGrp="1"/>
          </p:cNvSpPr>
          <p:nvPr>
            <p:ph type="title" idx="18"/>
          </p:nvPr>
        </p:nvSpPr>
        <p:spPr>
          <a:xfrm>
            <a:off x="6319275" y="3260501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+mj-lt"/>
              </a:rPr>
              <a:t>Integracion con otras Herramientas</a:t>
            </a:r>
            <a:endParaRPr sz="1800" dirty="0">
              <a:latin typeface="+mj-lt"/>
            </a:endParaRPr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Alojamiento de repositorios</a:t>
            </a:r>
            <a:endParaRPr dirty="0">
              <a:latin typeface="+mj-lt"/>
            </a:endParaRPr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Ramas y Funciones </a:t>
            </a:r>
            <a:endParaRPr dirty="0">
              <a:latin typeface="+mn-lt"/>
            </a:endParaRPr>
          </a:p>
        </p:txBody>
      </p:sp>
      <p:sp>
        <p:nvSpPr>
          <p:cNvPr id="1547" name="Google Shape;1547;p37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Revisión de código  </a:t>
            </a:r>
            <a:endParaRPr dirty="0">
              <a:latin typeface="+mj-lt"/>
            </a:endParaRPr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50" name="Google Shape;1550;p37"/>
          <p:cNvSpPr txBox="1">
            <a:spLocks noGrp="1"/>
          </p:cNvSpPr>
          <p:nvPr>
            <p:ph type="subTitle" idx="1"/>
          </p:nvPr>
        </p:nvSpPr>
        <p:spPr>
          <a:xfrm>
            <a:off x="720000" y="2455449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Creación, alojamiento, accesos publicos y privados</a:t>
            </a:r>
            <a:endParaRPr sz="1200" dirty="0"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Control de versiones </a:t>
            </a:r>
            <a:endParaRPr dirty="0">
              <a:latin typeface="+mj-lt"/>
            </a:endParaRPr>
          </a:p>
        </p:txBody>
      </p:sp>
      <p:sp>
        <p:nvSpPr>
          <p:cNvPr id="1552" name="Google Shape;1552;p37"/>
          <p:cNvSpPr txBox="1">
            <a:spLocks noGrp="1"/>
          </p:cNvSpPr>
          <p:nvPr>
            <p:ph type="subTitle" idx="5"/>
          </p:nvPr>
        </p:nvSpPr>
        <p:spPr>
          <a:xfrm>
            <a:off x="3535950" y="2492535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Git y Mercurial permiten un seguimiento de los cambios que se realizan </a:t>
            </a:r>
            <a:endParaRPr sz="1200"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Colaboración en equipo </a:t>
            </a:r>
            <a:endParaRPr dirty="0">
              <a:latin typeface="+mj-lt"/>
            </a:endParaRPr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558" name="Google Shape;1558;p37"/>
          <p:cNvSpPr txBox="1">
            <a:spLocks noGrp="1"/>
          </p:cNvSpPr>
          <p:nvPr>
            <p:ph type="title" idx="16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559" name="Google Shape;1559;p37"/>
          <p:cNvSpPr txBox="1">
            <a:spLocks noGrp="1"/>
          </p:cNvSpPr>
          <p:nvPr>
            <p:ph type="title" idx="19"/>
          </p:nvPr>
        </p:nvSpPr>
        <p:spPr>
          <a:xfrm>
            <a:off x="6908325" y="2679549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1560" name="Google Shape;1560;p37"/>
          <p:cNvSpPr txBox="1">
            <a:spLocks noGrp="1"/>
          </p:cNvSpPr>
          <p:nvPr>
            <p:ph type="subTitle" idx="20"/>
          </p:nvPr>
        </p:nvSpPr>
        <p:spPr>
          <a:xfrm>
            <a:off x="6351900" y="4154451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latin typeface="+mj-lt"/>
              </a:rPr>
              <a:t>Jira (Seguimiento de problemas), </a:t>
            </a:r>
            <a:r>
              <a:rPr lang="es-MX" sz="1200" dirty="0" err="1">
                <a:latin typeface="+mj-lt"/>
              </a:rPr>
              <a:t>Bamboo</a:t>
            </a:r>
            <a:r>
              <a:rPr lang="es-MX" sz="1200" dirty="0">
                <a:latin typeface="+mj-lt"/>
              </a:rPr>
              <a:t> (Integración continua ), Trello (</a:t>
            </a:r>
            <a:r>
              <a:rPr lang="es-MX" sz="1200" dirty="0" err="1">
                <a:latin typeface="+mj-lt"/>
              </a:rPr>
              <a:t>Gestion</a:t>
            </a:r>
            <a:r>
              <a:rPr lang="es-MX" sz="1200" dirty="0">
                <a:latin typeface="+mj-lt"/>
              </a:rPr>
              <a:t> de proyectos )</a:t>
            </a:r>
            <a:endParaRPr sz="1200" dirty="0">
              <a:latin typeface="+mj-lt"/>
            </a:endParaRPr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Funciones y Ventajas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720000" y="1964835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Limitacion en repositorios gratuitos</a:t>
            </a:r>
            <a:endParaRPr dirty="0">
              <a:latin typeface="+mj-lt"/>
            </a:endParaRPr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1755162" y="3769911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Rendimiento y velocidad</a:t>
            </a:r>
            <a:endParaRPr dirty="0">
              <a:latin typeface="+mn-lt"/>
            </a:endParaRPr>
          </a:p>
        </p:txBody>
      </p:sp>
      <p:sp>
        <p:nvSpPr>
          <p:cNvPr id="1547" name="Google Shape;1547;p37"/>
          <p:cNvSpPr txBox="1">
            <a:spLocks noGrp="1"/>
          </p:cNvSpPr>
          <p:nvPr>
            <p:ph type="title" idx="15"/>
          </p:nvPr>
        </p:nvSpPr>
        <p:spPr>
          <a:xfrm>
            <a:off x="5071673" y="3769911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Actualizaciones y mejoras </a:t>
            </a:r>
            <a:endParaRPr dirty="0">
              <a:latin typeface="+mj-lt"/>
            </a:endParaRPr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3535950" y="1968247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Menor popularidad y comunidad</a:t>
            </a:r>
            <a:endParaRPr dirty="0">
              <a:latin typeface="+mj-lt"/>
            </a:endParaRPr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6351900" y="1929697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+mj-lt"/>
              </a:rPr>
              <a:t>Interfaz de usuario menos intuitiva</a:t>
            </a:r>
            <a:endParaRPr dirty="0">
              <a:latin typeface="+mj-lt"/>
            </a:endParaRPr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2641950" y="3190094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558" name="Google Shape;1558;p37"/>
          <p:cNvSpPr txBox="1">
            <a:spLocks noGrp="1"/>
          </p:cNvSpPr>
          <p:nvPr>
            <p:ph type="title" idx="16"/>
          </p:nvPr>
        </p:nvSpPr>
        <p:spPr>
          <a:xfrm>
            <a:off x="5608050" y="3190094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15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6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Comandos Basicos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Google Shape;1827;p44">
            <a:extLst>
              <a:ext uri="{FF2B5EF4-FFF2-40B4-BE49-F238E27FC236}">
                <a16:creationId xmlns:a16="http://schemas.microsoft.com/office/drawing/2014/main" id="{E90222A3-D11F-B3BA-6C2A-A6B45C215A62}"/>
              </a:ext>
            </a:extLst>
          </p:cNvPr>
          <p:cNvSpPr txBox="1">
            <a:spLocks/>
          </p:cNvSpPr>
          <p:nvPr/>
        </p:nvSpPr>
        <p:spPr>
          <a:xfrm>
            <a:off x="530327" y="1361591"/>
            <a:ext cx="1954927" cy="4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1.- Clonar un Repositorio</a:t>
            </a:r>
          </a:p>
          <a:p>
            <a:pPr marL="0" indent="0" algn="just">
              <a:buFont typeface="Archivo Light"/>
              <a:buNone/>
            </a:pPr>
            <a:endParaRPr lang="es-ES" dirty="0">
              <a:latin typeface="+mj-lt"/>
            </a:endParaRPr>
          </a:p>
        </p:txBody>
      </p:sp>
      <p:sp>
        <p:nvSpPr>
          <p:cNvPr id="5" name="Google Shape;1827;p44">
            <a:extLst>
              <a:ext uri="{FF2B5EF4-FFF2-40B4-BE49-F238E27FC236}">
                <a16:creationId xmlns:a16="http://schemas.microsoft.com/office/drawing/2014/main" id="{6EC28C58-3104-A235-75DE-212C9CF62E59}"/>
              </a:ext>
            </a:extLst>
          </p:cNvPr>
          <p:cNvSpPr txBox="1">
            <a:spLocks/>
          </p:cNvSpPr>
          <p:nvPr/>
        </p:nvSpPr>
        <p:spPr>
          <a:xfrm>
            <a:off x="5219658" y="1333665"/>
            <a:ext cx="1954927" cy="28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3.- Confirmar Cambios</a:t>
            </a:r>
          </a:p>
        </p:txBody>
      </p:sp>
      <p:sp>
        <p:nvSpPr>
          <p:cNvPr id="6" name="Google Shape;1827;p44">
            <a:extLst>
              <a:ext uri="{FF2B5EF4-FFF2-40B4-BE49-F238E27FC236}">
                <a16:creationId xmlns:a16="http://schemas.microsoft.com/office/drawing/2014/main" id="{6D1654B8-0171-A44C-2393-1C3FF6966926}"/>
              </a:ext>
            </a:extLst>
          </p:cNvPr>
          <p:cNvSpPr txBox="1">
            <a:spLocks/>
          </p:cNvSpPr>
          <p:nvPr/>
        </p:nvSpPr>
        <p:spPr>
          <a:xfrm>
            <a:off x="2841033" y="2253565"/>
            <a:ext cx="1954927" cy="4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5.- Obtener Cambios del repositorio remoto</a:t>
            </a:r>
          </a:p>
        </p:txBody>
      </p:sp>
      <p:sp>
        <p:nvSpPr>
          <p:cNvPr id="7" name="Google Shape;1827;p44">
            <a:extLst>
              <a:ext uri="{FF2B5EF4-FFF2-40B4-BE49-F238E27FC236}">
                <a16:creationId xmlns:a16="http://schemas.microsoft.com/office/drawing/2014/main" id="{C2344336-E313-3524-E24E-FBC722D2D5AF}"/>
              </a:ext>
            </a:extLst>
          </p:cNvPr>
          <p:cNvSpPr txBox="1">
            <a:spLocks/>
          </p:cNvSpPr>
          <p:nvPr/>
        </p:nvSpPr>
        <p:spPr>
          <a:xfrm>
            <a:off x="596032" y="2253565"/>
            <a:ext cx="1889222" cy="4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4.- Enviar Cambios al            repositorio remoto </a:t>
            </a:r>
          </a:p>
        </p:txBody>
      </p:sp>
      <p:sp>
        <p:nvSpPr>
          <p:cNvPr id="9" name="Google Shape;1827;p44">
            <a:extLst>
              <a:ext uri="{FF2B5EF4-FFF2-40B4-BE49-F238E27FC236}">
                <a16:creationId xmlns:a16="http://schemas.microsoft.com/office/drawing/2014/main" id="{0A07BC00-0E86-2350-0FB4-650DFF72D809}"/>
              </a:ext>
            </a:extLst>
          </p:cNvPr>
          <p:cNvSpPr txBox="1">
            <a:spLocks/>
          </p:cNvSpPr>
          <p:nvPr/>
        </p:nvSpPr>
        <p:spPr>
          <a:xfrm>
            <a:off x="2841034" y="1208680"/>
            <a:ext cx="1954927" cy="4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2.- Agregar Cambios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6FB1E16-037A-B07B-11D2-975DEFCA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8" y="1786529"/>
            <a:ext cx="1940821" cy="3317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CAD035D-FD72-90DC-F82E-C218A6A3A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109" y="1764483"/>
            <a:ext cx="1940821" cy="3522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F12002-3F50-0617-BB87-ABF769EB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80" y="1772971"/>
            <a:ext cx="2021701" cy="28096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D38F311-6B94-8028-5497-C6A88B17E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2855896"/>
            <a:ext cx="1829670" cy="39207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45913D5-7F4E-A3F3-C8FC-62F151D4F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469" y="2863638"/>
            <a:ext cx="1286054" cy="371527"/>
          </a:xfrm>
          <a:prstGeom prst="rect">
            <a:avLst/>
          </a:prstGeom>
        </p:spPr>
      </p:pic>
      <p:sp>
        <p:nvSpPr>
          <p:cNvPr id="21" name="Google Shape;1827;p44">
            <a:extLst>
              <a:ext uri="{FF2B5EF4-FFF2-40B4-BE49-F238E27FC236}">
                <a16:creationId xmlns:a16="http://schemas.microsoft.com/office/drawing/2014/main" id="{C2B04B0C-2599-8820-180A-88D6FB341F78}"/>
              </a:ext>
            </a:extLst>
          </p:cNvPr>
          <p:cNvSpPr txBox="1">
            <a:spLocks/>
          </p:cNvSpPr>
          <p:nvPr/>
        </p:nvSpPr>
        <p:spPr>
          <a:xfrm>
            <a:off x="5306177" y="2256772"/>
            <a:ext cx="1954927" cy="4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6.-Crear una nueva rama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3731DC9-5AEA-20ED-FF6A-6583984F1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322" y="2892216"/>
            <a:ext cx="2896004" cy="314369"/>
          </a:xfrm>
          <a:prstGeom prst="rect">
            <a:avLst/>
          </a:prstGeom>
        </p:spPr>
      </p:pic>
      <p:sp>
        <p:nvSpPr>
          <p:cNvPr id="24" name="Google Shape;1827;p44">
            <a:extLst>
              <a:ext uri="{FF2B5EF4-FFF2-40B4-BE49-F238E27FC236}">
                <a16:creationId xmlns:a16="http://schemas.microsoft.com/office/drawing/2014/main" id="{54430F70-BD06-E1E6-19FB-72A62978B318}"/>
              </a:ext>
            </a:extLst>
          </p:cNvPr>
          <p:cNvSpPr txBox="1">
            <a:spLocks/>
          </p:cNvSpPr>
          <p:nvPr/>
        </p:nvSpPr>
        <p:spPr>
          <a:xfrm>
            <a:off x="657371" y="3489530"/>
            <a:ext cx="1954927" cy="4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7.-Cambiar a una rama especifica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296EC1A-8AF4-C712-DD73-FA9285FD72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71" y="4147646"/>
            <a:ext cx="3458058" cy="362001"/>
          </a:xfrm>
          <a:prstGeom prst="rect">
            <a:avLst/>
          </a:prstGeom>
        </p:spPr>
      </p:pic>
      <p:sp>
        <p:nvSpPr>
          <p:cNvPr id="27" name="Google Shape;1827;p44">
            <a:extLst>
              <a:ext uri="{FF2B5EF4-FFF2-40B4-BE49-F238E27FC236}">
                <a16:creationId xmlns:a16="http://schemas.microsoft.com/office/drawing/2014/main" id="{2519591D-62B4-3802-AC05-615F944BD59E}"/>
              </a:ext>
            </a:extLst>
          </p:cNvPr>
          <p:cNvSpPr txBox="1">
            <a:spLocks/>
          </p:cNvSpPr>
          <p:nvPr/>
        </p:nvSpPr>
        <p:spPr>
          <a:xfrm>
            <a:off x="4311882" y="3489530"/>
            <a:ext cx="1954927" cy="4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2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just">
              <a:buFont typeface="Archivo Light"/>
              <a:buNone/>
            </a:pPr>
            <a:r>
              <a:rPr lang="es-ES" dirty="0">
                <a:latin typeface="+mj-lt"/>
              </a:rPr>
              <a:t>8.-Fusionar cambios de una rama a otra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C8780CE-8E88-D667-AC84-C253790FC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1523" y="4147646"/>
            <a:ext cx="2905530" cy="32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678</Words>
  <Application>Microsoft Office PowerPoint</Application>
  <PresentationFormat>Presentación en pantalla (16:9)</PresentationFormat>
  <Paragraphs>79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Archivo Light</vt:lpstr>
      <vt:lpstr>Archivo</vt:lpstr>
      <vt:lpstr>Orbitron</vt:lpstr>
      <vt:lpstr>Arial</vt:lpstr>
      <vt:lpstr>Cuprum</vt:lpstr>
      <vt:lpstr>Virtual Metaverse Project Proposal by Slidesgo</vt:lpstr>
      <vt:lpstr>BITBUCKET</vt:lpstr>
      <vt:lpstr>¿Qué es?</vt:lpstr>
      <vt:lpstr>Historia</vt:lpstr>
      <vt:lpstr>Actualmente</vt:lpstr>
      <vt:lpstr>Presentación de PowerPoint</vt:lpstr>
      <vt:lpstr>¿Como Funciona?</vt:lpstr>
      <vt:lpstr>Integracion con otras Herramientas</vt:lpstr>
      <vt:lpstr>Limitacion en repositorios gratuitos</vt:lpstr>
      <vt:lpstr>Comandos Basicos</vt:lpstr>
      <vt:lpstr>Presentación de PowerPoint</vt:lpstr>
      <vt:lpstr>Practica</vt:lpstr>
      <vt:lpstr>Gracias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BITBUCKET</dc:title>
  <dc:creator>Oscar Rosales Alvarado</dc:creator>
  <cp:lastModifiedBy>Luis Guevara</cp:lastModifiedBy>
  <cp:revision>1</cp:revision>
  <dcterms:modified xsi:type="dcterms:W3CDTF">2023-06-21T20:26:28Z</dcterms:modified>
</cp:coreProperties>
</file>