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307" r:id="rId4"/>
    <p:sldId id="308" r:id="rId5"/>
    <p:sldId id="314" r:id="rId6"/>
    <p:sldId id="313" r:id="rId7"/>
    <p:sldId id="315" r:id="rId8"/>
    <p:sldId id="316" r:id="rId9"/>
    <p:sldId id="309" r:id="rId10"/>
    <p:sldId id="311" r:id="rId11"/>
    <p:sldId id="317" r:id="rId12"/>
    <p:sldId id="295"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3024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9/26/2016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and</a:t>
            </a:r>
            <a:r>
              <a:rPr lang="en-US" dirty="0" smtClean="0"/>
              <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Docker and Azure Container Service HOL.html</a:t>
            </a:r>
            <a:endParaRPr lang="en-US" dirty="0" smtClean="0"/>
          </a:p>
        </p:txBody>
      </p:sp>
    </p:spTree>
    <p:extLst>
      <p:ext uri="{BB962C8B-B14F-4D97-AF65-F5344CB8AC3E}">
        <p14:creationId xmlns:p14="http://schemas.microsoft.com/office/powerpoint/2010/main" val="333518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1465</Words>
  <Application>Microsoft Office PowerPoint</Application>
  <PresentationFormat>Widescreen</PresentationFormat>
  <Paragraphs>84</Paragraphs>
  <Slides>12</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Docker and 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Jeff Prosise</cp:lastModifiedBy>
  <cp:revision>143</cp:revision>
  <dcterms:created xsi:type="dcterms:W3CDTF">2016-04-21T18:51:19Z</dcterms:created>
  <dcterms:modified xsi:type="dcterms:W3CDTF">2016-09-26T20:47:43Z</dcterms:modified>
</cp:coreProperties>
</file>