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287" r:id="rId4"/>
    <p:sldId id="288" r:id="rId5"/>
    <p:sldId id="289" r:id="rId6"/>
    <p:sldId id="290" r:id="rId7"/>
    <p:sldId id="296" r:id="rId8"/>
    <p:sldId id="292" r:id="rId9"/>
    <p:sldId id="294" r:id="rId10"/>
    <p:sldId id="302" r:id="rId11"/>
    <p:sldId id="293" r:id="rId12"/>
    <p:sldId id="301" r:id="rId13"/>
    <p:sldId id="300"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475" autoAdjust="0"/>
  </p:normalViewPr>
  <p:slideViewPr>
    <p:cSldViewPr snapToGrid="0">
      <p:cViewPr varScale="1">
        <p:scale>
          <a:sx n="82" d="100"/>
          <a:sy n="82" d="100"/>
        </p:scale>
        <p:origin x="78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book -- and free!</a:t>
            </a:r>
            <a:r>
              <a:rPr lang="en-US" baseline="0" dirty="0" smtClean="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data. Multivariate linear regression is similar, but adds additional terms to the equation (b2, b3, and so on).</a:t>
            </a:r>
          </a:p>
          <a:p>
            <a:endParaRPr lang="en-US" baseline="0" dirty="0" smtClean="0"/>
          </a:p>
          <a:p>
            <a:r>
              <a:rPr lang="en-US" baseline="0" dirty="0" smtClean="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30643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7483</TotalTime>
  <Words>1423</Words>
  <Application>Microsoft Office PowerPoint</Application>
  <PresentationFormat>Widescreen</PresentationFormat>
  <Paragraphs>70</Paragraphs>
  <Slides>13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111</cp:revision>
  <dcterms:created xsi:type="dcterms:W3CDTF">2016-04-21T18:51:19Z</dcterms:created>
  <dcterms:modified xsi:type="dcterms:W3CDTF">2016-10-01T19:50:38Z</dcterms:modified>
</cp:coreProperties>
</file>