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4"/>
  </p:notesMasterIdLst>
  <p:sldIdLst>
    <p:sldId id="256" r:id="rId3"/>
    <p:sldId id="307" r:id="rId4"/>
    <p:sldId id="308" r:id="rId5"/>
    <p:sldId id="314" r:id="rId6"/>
    <p:sldId id="313" r:id="rId7"/>
    <p:sldId id="315" r:id="rId8"/>
    <p:sldId id="316" r:id="rId9"/>
    <p:sldId id="309" r:id="rId10"/>
    <p:sldId id="311" r:id="rId11"/>
    <p:sldId id="317"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users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30249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7745</TotalTime>
  <Words>1457</Words>
  <Application>Microsoft Office PowerPoint</Application>
  <PresentationFormat>Widescreen</PresentationFormat>
  <Paragraphs>82</Paragraphs>
  <Slides>11</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Docker and Azure Container Service</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Jeff Prosise</cp:lastModifiedBy>
  <cp:revision>144</cp:revision>
  <dcterms:created xsi:type="dcterms:W3CDTF">2016-04-21T18:51:19Z</dcterms:created>
  <dcterms:modified xsi:type="dcterms:W3CDTF">2016-10-01T19:48:27Z</dcterms:modified>
</cp:coreProperties>
</file>