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287" r:id="rId4"/>
    <p:sldId id="288" r:id="rId5"/>
    <p:sldId id="289" r:id="rId6"/>
    <p:sldId id="290" r:id="rId7"/>
    <p:sldId id="296" r:id="rId8"/>
    <p:sldId id="292" r:id="rId9"/>
    <p:sldId id="294" r:id="rId10"/>
    <p:sldId id="302" r:id="rId11"/>
    <p:sldId id="293" r:id="rId12"/>
    <p:sldId id="301" r:id="rId13"/>
    <p:sldId id="300"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8475" autoAdjust="0"/>
  </p:normalViewPr>
  <p:slideViewPr>
    <p:cSldViewPr snapToGrid="0">
      <p:cViewPr varScale="1">
        <p:scale>
          <a:sx n="82" d="100"/>
          <a:sy n="82" d="100"/>
        </p:scale>
        <p:origin x="780"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book -- and free!</a:t>
            </a:r>
            <a:r>
              <a:rPr lang="en-US" baseline="0" dirty="0" smtClean="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a:t>
            </a:r>
            <a:r>
              <a:rPr lang="en-US" baseline="0" dirty="0" smtClean="0"/>
              <a:t>(Examples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a:t>
            </a:r>
            <a:r>
              <a:rPr lang="en-US" baseline="0" dirty="0" smtClean="0"/>
              <a:t>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has been around for hundreds of years and is widely used in statistical modeling. The simplest form of linear regression (univariate) has one input variable and one output variable. Various</a:t>
            </a:r>
            <a:r>
              <a:rPr lang="en-US" baseline="0" dirty="0" smtClean="0"/>
              <a:t> techniques are used to best-fit a line (hence, LINEAR regression) to the </a:t>
            </a:r>
            <a:r>
              <a:rPr lang="en-US" baseline="0" dirty="0" smtClean="0"/>
              <a:t>data. Multivariate linear regression is similar, but adds additional terms to the equation (b2, b3, and so on).</a:t>
            </a:r>
          </a:p>
          <a:p>
            <a:endParaRPr lang="en-US" baseline="0" dirty="0" smtClean="0"/>
          </a:p>
          <a:p>
            <a:r>
              <a:rPr lang="en-US" baseline="0" dirty="0" smtClean="0"/>
              <a:t>Training </a:t>
            </a:r>
            <a:r>
              <a:rPr lang="en-US" baseline="0" dirty="0" smtClean="0"/>
              <a:t>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smtClean="0"/>
            </a:br>
            <a:r>
              <a:rPr lang="en-US" baseline="0" dirty="0" smtClean="0"/>
              <a:t/>
            </a:r>
            <a:br>
              <a:rPr lang="en-US" baseline="0" dirty="0" smtClean="0"/>
            </a:br>
            <a:r>
              <a:rPr lang="en-US" baseline="0" dirty="0" smtClean="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30643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6/22/2016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Machine Learning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smtClean="0"/>
              <a:t>Supervised learning</a:t>
            </a:r>
          </a:p>
          <a:p>
            <a:pPr lvl="1"/>
            <a:r>
              <a:rPr lang="en-US" dirty="0" smtClean="0"/>
              <a:t>Regression and classification</a:t>
            </a:r>
          </a:p>
          <a:p>
            <a:r>
              <a:rPr lang="en-US" dirty="0" smtClean="0"/>
              <a:t>Unsupervised learning</a:t>
            </a:r>
          </a:p>
          <a:p>
            <a:pPr lvl="1"/>
            <a:r>
              <a:rPr lang="en-US" dirty="0" smtClean="0"/>
              <a:t>Clustering</a:t>
            </a:r>
            <a:endParaRPr lang="en-US" dirty="0"/>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a:t>Cloud service for building </a:t>
            </a:r>
            <a:r>
              <a:rPr lang="en-US" dirty="0" smtClean="0"/>
              <a:t>rich Machine Learning </a:t>
            </a:r>
            <a:r>
              <a:rPr lang="en-US" dirty="0"/>
              <a:t>models</a:t>
            </a:r>
          </a:p>
          <a:p>
            <a:r>
              <a:rPr lang="en-US" dirty="0" smtClean="0"/>
              <a:t>ML </a:t>
            </a:r>
            <a:r>
              <a:rPr lang="en-US" dirty="0"/>
              <a:t>Studio </a:t>
            </a:r>
            <a:r>
              <a:rPr lang="en-US" dirty="0" smtClean="0"/>
              <a:t>for composing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(Univariate) Linear Regression</a:t>
            </a:r>
            <a:endParaRPr lang="en-US" dirty="0"/>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smtClean="0"/>
              <a:t>Regression line represented by an equation of the form Y = b</a:t>
            </a:r>
            <a:r>
              <a:rPr lang="en-US" baseline="-25000" dirty="0" smtClean="0"/>
              <a:t>0</a:t>
            </a:r>
            <a:r>
              <a:rPr lang="en-US" dirty="0" smtClean="0"/>
              <a:t> + b</a:t>
            </a:r>
            <a:r>
              <a:rPr lang="en-US" baseline="-25000" dirty="0" smtClean="0"/>
              <a:t>1</a:t>
            </a:r>
            <a:r>
              <a:rPr lang="en-US" dirty="0" smtClean="0"/>
              <a:t>X where Y is the dependent variable</a:t>
            </a:r>
            <a:endParaRPr lang="en-US" dirty="0"/>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smtClean="0"/>
              <a:t>Error between actual and computed output minimized using least-squares or gradient-descent method</a:t>
            </a:r>
            <a:endParaRPr lang="en-US" dirty="0"/>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7483</TotalTime>
  <Words>1429</Words>
  <Application>Microsoft Office PowerPoint</Application>
  <PresentationFormat>Widescreen</PresentationFormat>
  <Paragraphs>72</Paragraphs>
  <Slides>14</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Azure Machine Learning</vt:lpstr>
      <vt:lpstr>PowerPoint Presentation</vt:lpstr>
      <vt:lpstr>Microsoft and Machine Learning</vt:lpstr>
      <vt:lpstr>The Machine Learning Process</vt:lpstr>
      <vt:lpstr>Azure Machine Learning Algorithms</vt:lpstr>
      <vt:lpstr>Simple (Univariate) Linear Regression</vt:lpstr>
      <vt:lpstr>http://aka.ms/MLCheatSheet</vt:lpstr>
      <vt:lpstr>Deploying as a Web Service</vt:lpstr>
      <vt:lpstr>Free e-Book</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110</cp:revision>
  <dcterms:created xsi:type="dcterms:W3CDTF">2016-04-21T18:51:19Z</dcterms:created>
  <dcterms:modified xsi:type="dcterms:W3CDTF">2016-06-22T20:26:40Z</dcterms:modified>
</cp:coreProperties>
</file>