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1"/>
  </p:notesMasterIdLst>
  <p:sldIdLst>
    <p:sldId id="256" r:id="rId3"/>
    <p:sldId id="300" r:id="rId4"/>
    <p:sldId id="301" r:id="rId5"/>
    <p:sldId id="302" r:id="rId6"/>
    <p:sldId id="303" r:id="rId7"/>
    <p:sldId id="304" r:id="rId8"/>
    <p:sldId id="305" r:id="rId9"/>
    <p:sldId id="29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12/5/2016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HTML5</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969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53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87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8760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8572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667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7745</TotalTime>
  <Words>12</Words>
  <Application>Microsoft Office PowerPoint</Application>
  <PresentationFormat>Widescreen</PresentationFormat>
  <Paragraphs>4</Paragraphs>
  <Slides>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Introduction to HTML5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HTML5</dc:title>
  <dc:creator>Gavin Gear</dc:creator>
  <cp:lastModifiedBy>Jeff Prosise</cp:lastModifiedBy>
  <cp:revision>145</cp:revision>
  <dcterms:created xsi:type="dcterms:W3CDTF">2016-04-21T18:51:19Z</dcterms:created>
  <dcterms:modified xsi:type="dcterms:W3CDTF">2016-12-05T21:39:10Z</dcterms:modified>
</cp:coreProperties>
</file>