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Lst>
  <p:notesMasterIdLst>
    <p:notesMasterId r:id="rId21"/>
  </p:notesMasterIdLst>
  <p:sldIdLst>
    <p:sldId id="256" r:id="rId2"/>
    <p:sldId id="337" r:id="rId3"/>
    <p:sldId id="338" r:id="rId4"/>
    <p:sldId id="339" r:id="rId5"/>
    <p:sldId id="340" r:id="rId6"/>
    <p:sldId id="342" r:id="rId7"/>
    <p:sldId id="343" r:id="rId8"/>
    <p:sldId id="344" r:id="rId9"/>
    <p:sldId id="346" r:id="rId10"/>
    <p:sldId id="347" r:id="rId11"/>
    <p:sldId id="348" r:id="rId12"/>
    <p:sldId id="349" r:id="rId13"/>
    <p:sldId id="350" r:id="rId14"/>
    <p:sldId id="351" r:id="rId15"/>
    <p:sldId id="352" r:id="rId16"/>
    <p:sldId id="353" r:id="rId17"/>
    <p:sldId id="354" r:id="rId18"/>
    <p:sldId id="355" r:id="rId19"/>
    <p:sldId id="356" r:id="rId20"/>
  </p:sldIdLst>
  <p:sldSz cx="9144000" cy="6858000" type="screen4x3"/>
  <p:notesSz cx="6858000" cy="9144000"/>
  <p:defaultTextStyle>
    <a:defPPr>
      <a:defRPr lang="en-US"/>
    </a:defPPr>
    <a:lvl1pPr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CCFF"/>
    <a:srgbClr val="009900"/>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44" autoAdjust="0"/>
    <p:restoredTop sz="86456" autoAdjust="0"/>
  </p:normalViewPr>
  <p:slideViewPr>
    <p:cSldViewPr>
      <p:cViewPr varScale="1">
        <p:scale>
          <a:sx n="79" d="100"/>
          <a:sy n="79" d="100"/>
        </p:scale>
        <p:origin x="1374" y="96"/>
      </p:cViewPr>
      <p:guideLst>
        <p:guide orient="horz" pos="2160"/>
        <p:guide pos="2880"/>
      </p:guideLst>
    </p:cSldViewPr>
  </p:slideViewPr>
  <p:outlineViewPr>
    <p:cViewPr>
      <p:scale>
        <a:sx n="33" d="100"/>
        <a:sy n="33" d="100"/>
      </p:scale>
      <p:origin x="0" y="21720"/>
    </p:cViewPr>
  </p:outlineViewPr>
  <p:notesTextViewPr>
    <p:cViewPr>
      <p:scale>
        <a:sx n="100" d="100"/>
        <a:sy n="100" d="100"/>
      </p:scale>
      <p:origin x="0" y="0"/>
    </p:cViewPr>
  </p:notesTextViewPr>
  <p:sorterViewPr>
    <p:cViewPr>
      <p:scale>
        <a:sx n="66" d="100"/>
        <a:sy n="66" d="100"/>
      </p:scale>
      <p:origin x="0" y="249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vl1pPr>
          </a:lstStyle>
          <a:p>
            <a:pPr>
              <a:defRPr/>
            </a:pPr>
            <a:fld id="{ADEF694B-EE7E-452F-9857-FA6398424DD1}" type="datetimeFigureOut">
              <a:rPr lang="zh-CN" altLang="en-US"/>
              <a:pPr>
                <a:defRPr/>
              </a:pPr>
              <a:t>2017/10/23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94DC39AF-2980-49C4-9E1D-3C33BBB37E30}" type="slidenum">
              <a:rPr lang="zh-CN" altLang="en-US"/>
              <a:pPr>
                <a:defRPr/>
              </a:pPr>
              <a:t>‹#›</a:t>
            </a:fld>
            <a:endParaRPr lang="zh-CN" altLang="en-US"/>
          </a:p>
        </p:txBody>
      </p:sp>
    </p:spTree>
    <p:extLst>
      <p:ext uri="{BB962C8B-B14F-4D97-AF65-F5344CB8AC3E}">
        <p14:creationId xmlns:p14="http://schemas.microsoft.com/office/powerpoint/2010/main" val="73431776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矩形 3"/>
          <p:cNvSpPr/>
          <p:nvPr/>
        </p:nvSpPr>
        <p:spPr>
          <a:xfrm>
            <a:off x="685800" y="3197225"/>
            <a:ext cx="7772400"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kumimoji="0" lang="zh-CN" altLang="en-US"/>
          </a:p>
        </p:txBody>
      </p:sp>
      <p:sp>
        <p:nvSpPr>
          <p:cNvPr id="2" name="标题 1"/>
          <p:cNvSpPr>
            <a:spLocks noGrp="1"/>
          </p:cNvSpPr>
          <p:nvPr>
            <p:ph type="ctrTitle"/>
          </p:nvPr>
        </p:nvSpPr>
        <p:spPr>
          <a:xfrm>
            <a:off x="685800" y="1676401"/>
            <a:ext cx="7772400" cy="1538286"/>
          </a:xfrm>
        </p:spPr>
        <p:txBody>
          <a:bodyPr anchor="b"/>
          <a:lstStyle/>
          <a:p>
            <a:r>
              <a:rPr lang="zh-CN" altLang="en-US" smtClean="0"/>
              <a:t>单击此处编辑母版标题样式</a:t>
            </a:r>
            <a:endParaRPr lang="en-US"/>
          </a:p>
        </p:txBody>
      </p:sp>
      <p:sp>
        <p:nvSpPr>
          <p:cNvPr id="3" name="副标题 2"/>
          <p:cNvSpPr>
            <a:spLocks noGrp="1"/>
          </p:cNvSpPr>
          <p:nvPr>
            <p:ph type="subTitle" idx="1"/>
          </p:nvPr>
        </p:nvSpPr>
        <p:spPr>
          <a:xfrm>
            <a:off x="1371600" y="3214686"/>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smtClean="0"/>
            </a:lvl1pPr>
          </a:lstStyle>
          <a:p>
            <a:pPr>
              <a:defRPr/>
            </a:pPr>
            <a:fld id="{872732E7-AEFC-40DB-9A41-BA7DAFA2D6E4}" type="slidenum">
              <a:rPr lang="zh-CN" altLang="en-US"/>
              <a:pPr>
                <a:defRPr/>
              </a:pPr>
              <a:t>‹#›</a:t>
            </a:fld>
            <a:endParaRPr lang="en-US" altLang="zh-CN"/>
          </a:p>
        </p:txBody>
      </p:sp>
    </p:spTree>
    <p:extLst>
      <p:ext uri="{BB962C8B-B14F-4D97-AF65-F5344CB8AC3E}">
        <p14:creationId xmlns:p14="http://schemas.microsoft.com/office/powerpoint/2010/main" val="3832727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4" name="矩形 3"/>
          <p:cNvSpPr/>
          <p:nvPr/>
        </p:nvSpPr>
        <p:spPr>
          <a:xfrm>
            <a:off x="457200" y="1411288"/>
            <a:ext cx="8229600"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kumimoji="0" lang="zh-CN" altLang="en-US"/>
          </a:p>
        </p:txBody>
      </p:sp>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smtClean="0"/>
            </a:lvl1pPr>
          </a:lstStyle>
          <a:p>
            <a:pPr>
              <a:defRPr/>
            </a:pPr>
            <a:fld id="{8865DFB6-AED3-4252-9185-9EBD4CCDC745}" type="slidenum">
              <a:rPr lang="zh-CN" altLang="en-US"/>
              <a:pPr>
                <a:defRPr/>
              </a:pPr>
              <a:t>‹#›</a:t>
            </a:fld>
            <a:endParaRPr lang="en-US" altLang="zh-CN"/>
          </a:p>
        </p:txBody>
      </p:sp>
    </p:spTree>
    <p:extLst>
      <p:ext uri="{BB962C8B-B14F-4D97-AF65-F5344CB8AC3E}">
        <p14:creationId xmlns:p14="http://schemas.microsoft.com/office/powerpoint/2010/main" val="3589062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15206" y="274638"/>
            <a:ext cx="1471594" cy="6011882"/>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74638"/>
            <a:ext cx="6686568" cy="601188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9E3A8A88-F19E-4AD9-86CC-8DF401CC68D4}" type="slidenum">
              <a:rPr lang="zh-CN" altLang="en-US"/>
              <a:pPr>
                <a:defRPr/>
              </a:pPr>
              <a:t>‹#›</a:t>
            </a:fld>
            <a:endParaRPr lang="en-US" altLang="zh-CN"/>
          </a:p>
        </p:txBody>
      </p:sp>
    </p:spTree>
    <p:extLst>
      <p:ext uri="{BB962C8B-B14F-4D97-AF65-F5344CB8AC3E}">
        <p14:creationId xmlns:p14="http://schemas.microsoft.com/office/powerpoint/2010/main" val="2507765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矩形 3"/>
          <p:cNvSpPr/>
          <p:nvPr/>
        </p:nvSpPr>
        <p:spPr>
          <a:xfrm>
            <a:off x="457200" y="1411288"/>
            <a:ext cx="8229600"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kumimoji="0" lang="zh-CN" altLang="en-US"/>
          </a:p>
        </p:txBody>
      </p:sp>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3"/>
          <p:cNvSpPr>
            <a:spLocks noGrp="1"/>
          </p:cNvSpPr>
          <p:nvPr>
            <p:ph type="dt" sz="half" idx="10"/>
          </p:nvPr>
        </p:nvSpPr>
        <p:spPr>
          <a:xfrm>
            <a:off x="73025" y="6400800"/>
            <a:ext cx="3200400" cy="284163"/>
          </a:xfrm>
        </p:spPr>
        <p:txBody>
          <a:bodyPr/>
          <a:lstStyle>
            <a:lvl1pPr>
              <a:defRPr/>
            </a:lvl1pPr>
          </a:lstStyle>
          <a:p>
            <a:pPr>
              <a:defRPr/>
            </a:pPr>
            <a:endParaRPr lang="en-US" altLang="zh-CN"/>
          </a:p>
        </p:txBody>
      </p:sp>
      <p:sp>
        <p:nvSpPr>
          <p:cNvPr id="6" name="页脚占位符 4"/>
          <p:cNvSpPr>
            <a:spLocks noGrp="1"/>
          </p:cNvSpPr>
          <p:nvPr>
            <p:ph type="ftr" sz="quarter" idx="11"/>
          </p:nvPr>
        </p:nvSpPr>
        <p:spPr>
          <a:xfrm>
            <a:off x="5330825" y="6400800"/>
            <a:ext cx="3733800" cy="284163"/>
          </a:xfrm>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smtClean="0"/>
            </a:lvl1pPr>
          </a:lstStyle>
          <a:p>
            <a:pPr>
              <a:defRPr/>
            </a:pPr>
            <a:fld id="{481C6FD1-1CC8-46F1-AC5C-D9BB0F0AF931}" type="slidenum">
              <a:rPr lang="zh-CN" altLang="en-US"/>
              <a:pPr>
                <a:defRPr/>
              </a:pPr>
              <a:t>‹#›</a:t>
            </a:fld>
            <a:endParaRPr lang="en-US" altLang="zh-CN"/>
          </a:p>
        </p:txBody>
      </p:sp>
    </p:spTree>
    <p:extLst>
      <p:ext uri="{BB962C8B-B14F-4D97-AF65-F5344CB8AC3E}">
        <p14:creationId xmlns:p14="http://schemas.microsoft.com/office/powerpoint/2010/main" val="3993344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矩形 3"/>
          <p:cNvSpPr/>
          <p:nvPr/>
        </p:nvSpPr>
        <p:spPr>
          <a:xfrm>
            <a:off x="685800" y="3143250"/>
            <a:ext cx="7772400"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kumimoji="0" lang="zh-CN" altLang="en-US"/>
          </a:p>
        </p:txBody>
      </p:sp>
      <p:sp>
        <p:nvSpPr>
          <p:cNvPr id="2" name="标题 1"/>
          <p:cNvSpPr>
            <a:spLocks noGrp="1"/>
          </p:cNvSpPr>
          <p:nvPr>
            <p:ph type="title"/>
          </p:nvPr>
        </p:nvSpPr>
        <p:spPr>
          <a:xfrm>
            <a:off x="722313" y="3143248"/>
            <a:ext cx="7772400" cy="1362075"/>
          </a:xfrm>
        </p:spPr>
        <p:txBody>
          <a:bodyPr anchor="t"/>
          <a:lstStyle>
            <a:lvl1pPr algn="ctr">
              <a:defRPr sz="4000" b="0" cap="all"/>
            </a:lvl1pPr>
          </a:lstStyle>
          <a:p>
            <a:r>
              <a:rPr lang="zh-CN" altLang="en-US" smtClean="0"/>
              <a:t>单击此处编辑母版标题样式</a:t>
            </a:r>
            <a:endParaRPr lang="en-US"/>
          </a:p>
        </p:txBody>
      </p:sp>
      <p:sp>
        <p:nvSpPr>
          <p:cNvPr id="3" name="文本占位符 2"/>
          <p:cNvSpPr>
            <a:spLocks noGrp="1"/>
          </p:cNvSpPr>
          <p:nvPr>
            <p:ph type="body" idx="1"/>
          </p:nvPr>
        </p:nvSpPr>
        <p:spPr>
          <a:xfrm>
            <a:off x="722313" y="1643061"/>
            <a:ext cx="7772400" cy="1500187"/>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smtClean="0"/>
            </a:lvl1pPr>
          </a:lstStyle>
          <a:p>
            <a:pPr>
              <a:defRPr/>
            </a:pPr>
            <a:fld id="{C037E3B4-1744-47B2-A4B8-525B121C9CFD}" type="slidenum">
              <a:rPr lang="zh-CN" altLang="en-US"/>
              <a:pPr>
                <a:defRPr/>
              </a:pPr>
              <a:t>‹#›</a:t>
            </a:fld>
            <a:endParaRPr lang="en-US" altLang="zh-CN"/>
          </a:p>
        </p:txBody>
      </p:sp>
    </p:spTree>
    <p:extLst>
      <p:ext uri="{BB962C8B-B14F-4D97-AF65-F5344CB8AC3E}">
        <p14:creationId xmlns:p14="http://schemas.microsoft.com/office/powerpoint/2010/main" val="1235323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5" name="矩形 4"/>
          <p:cNvSpPr/>
          <p:nvPr/>
        </p:nvSpPr>
        <p:spPr>
          <a:xfrm>
            <a:off x="457200" y="1411288"/>
            <a:ext cx="8229600"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kumimoji="0" lang="zh-CN" altLang="en-US"/>
          </a:p>
        </p:txBody>
      </p:sp>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日期占位符 4"/>
          <p:cNvSpPr>
            <a:spLocks noGrp="1"/>
          </p:cNvSpPr>
          <p:nvPr>
            <p:ph type="dt" sz="half" idx="10"/>
          </p:nvPr>
        </p:nvSpPr>
        <p:spPr/>
        <p:txBody>
          <a:bodyPr/>
          <a:lstStyle>
            <a:lvl1pPr>
              <a:defRPr/>
            </a:lvl1pPr>
          </a:lstStyle>
          <a:p>
            <a:pPr>
              <a:defRPr/>
            </a:pPr>
            <a:endParaRPr lang="en-US" altLang="zh-CN"/>
          </a:p>
        </p:txBody>
      </p:sp>
      <p:sp>
        <p:nvSpPr>
          <p:cNvPr id="7" name="页脚占位符 5"/>
          <p:cNvSpPr>
            <a:spLocks noGrp="1"/>
          </p:cNvSpPr>
          <p:nvPr>
            <p:ph type="ftr" sz="quarter" idx="11"/>
          </p:nvPr>
        </p:nvSpPr>
        <p:spPr/>
        <p:txBody>
          <a:bodyPr/>
          <a:lstStyle>
            <a:lvl1pPr>
              <a:defRPr/>
            </a:lvl1pPr>
          </a:lstStyle>
          <a:p>
            <a:pPr>
              <a:defRPr/>
            </a:pPr>
            <a:endParaRPr lang="en-US" altLang="zh-CN"/>
          </a:p>
        </p:txBody>
      </p:sp>
      <p:sp>
        <p:nvSpPr>
          <p:cNvPr id="8" name="灯片编号占位符 6"/>
          <p:cNvSpPr>
            <a:spLocks noGrp="1"/>
          </p:cNvSpPr>
          <p:nvPr>
            <p:ph type="sldNum" sz="quarter" idx="12"/>
          </p:nvPr>
        </p:nvSpPr>
        <p:spPr/>
        <p:txBody>
          <a:bodyPr/>
          <a:lstStyle>
            <a:lvl1pPr>
              <a:defRPr smtClean="0"/>
            </a:lvl1pPr>
          </a:lstStyle>
          <a:p>
            <a:pPr>
              <a:defRPr/>
            </a:pPr>
            <a:fld id="{89CB20E1-7F8A-49F4-B2FA-58A273E078D0}" type="slidenum">
              <a:rPr lang="zh-CN" altLang="en-US"/>
              <a:pPr>
                <a:defRPr/>
              </a:pPr>
              <a:t>‹#›</a:t>
            </a:fld>
            <a:endParaRPr lang="en-US" altLang="zh-CN"/>
          </a:p>
        </p:txBody>
      </p:sp>
    </p:spTree>
    <p:extLst>
      <p:ext uri="{BB962C8B-B14F-4D97-AF65-F5344CB8AC3E}">
        <p14:creationId xmlns:p14="http://schemas.microsoft.com/office/powerpoint/2010/main" val="874225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7" name="矩形 6"/>
          <p:cNvSpPr/>
          <p:nvPr/>
        </p:nvSpPr>
        <p:spPr>
          <a:xfrm>
            <a:off x="457200" y="1411288"/>
            <a:ext cx="8229600"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kumimoji="0" lang="zh-CN" altLang="en-US"/>
          </a:p>
        </p:txBody>
      </p:sp>
      <p:sp>
        <p:nvSpPr>
          <p:cNvPr id="2" name="标题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8" name="日期占位符 6"/>
          <p:cNvSpPr>
            <a:spLocks noGrp="1"/>
          </p:cNvSpPr>
          <p:nvPr>
            <p:ph type="dt" sz="half" idx="10"/>
          </p:nvPr>
        </p:nvSpPr>
        <p:spPr/>
        <p:txBody>
          <a:bodyPr/>
          <a:lstStyle>
            <a:lvl1pPr>
              <a:defRPr/>
            </a:lvl1pPr>
          </a:lstStyle>
          <a:p>
            <a:pPr>
              <a:defRPr/>
            </a:pPr>
            <a:endParaRPr lang="en-US" altLang="zh-CN"/>
          </a:p>
        </p:txBody>
      </p:sp>
      <p:sp>
        <p:nvSpPr>
          <p:cNvPr id="9" name="页脚占位符 7"/>
          <p:cNvSpPr>
            <a:spLocks noGrp="1"/>
          </p:cNvSpPr>
          <p:nvPr>
            <p:ph type="ftr" sz="quarter" idx="11"/>
          </p:nvPr>
        </p:nvSpPr>
        <p:spPr/>
        <p:txBody>
          <a:bodyPr/>
          <a:lstStyle>
            <a:lvl1pPr>
              <a:defRPr/>
            </a:lvl1pPr>
          </a:lstStyle>
          <a:p>
            <a:pPr>
              <a:defRPr/>
            </a:pPr>
            <a:endParaRPr lang="en-US" altLang="zh-CN"/>
          </a:p>
        </p:txBody>
      </p:sp>
      <p:sp>
        <p:nvSpPr>
          <p:cNvPr id="10" name="灯片编号占位符 8"/>
          <p:cNvSpPr>
            <a:spLocks noGrp="1"/>
          </p:cNvSpPr>
          <p:nvPr>
            <p:ph type="sldNum" sz="quarter" idx="12"/>
          </p:nvPr>
        </p:nvSpPr>
        <p:spPr/>
        <p:txBody>
          <a:bodyPr/>
          <a:lstStyle>
            <a:lvl1pPr>
              <a:defRPr smtClean="0"/>
            </a:lvl1pPr>
          </a:lstStyle>
          <a:p>
            <a:pPr>
              <a:defRPr/>
            </a:pPr>
            <a:fld id="{B0F514D5-24D9-4AF9-AD9C-83F3E5AAB70F}" type="slidenum">
              <a:rPr lang="zh-CN" altLang="en-US"/>
              <a:pPr>
                <a:defRPr/>
              </a:pPr>
              <a:t>‹#›</a:t>
            </a:fld>
            <a:endParaRPr lang="en-US" altLang="zh-CN"/>
          </a:p>
        </p:txBody>
      </p:sp>
    </p:spTree>
    <p:extLst>
      <p:ext uri="{BB962C8B-B14F-4D97-AF65-F5344CB8AC3E}">
        <p14:creationId xmlns:p14="http://schemas.microsoft.com/office/powerpoint/2010/main" val="3951780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矩形 2"/>
          <p:cNvSpPr/>
          <p:nvPr/>
        </p:nvSpPr>
        <p:spPr>
          <a:xfrm>
            <a:off x="457200" y="1411288"/>
            <a:ext cx="8229600"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kumimoji="0" lang="zh-CN" altLang="en-US"/>
          </a:p>
        </p:txBody>
      </p:sp>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4" name="日期占位符 2"/>
          <p:cNvSpPr>
            <a:spLocks noGrp="1"/>
          </p:cNvSpPr>
          <p:nvPr>
            <p:ph type="dt" sz="half" idx="10"/>
          </p:nvPr>
        </p:nvSpPr>
        <p:spPr/>
        <p:txBody>
          <a:bodyPr/>
          <a:lstStyle>
            <a:lvl1pPr>
              <a:defRPr/>
            </a:lvl1pPr>
          </a:lstStyle>
          <a:p>
            <a:pPr>
              <a:defRPr/>
            </a:pPr>
            <a:endParaRPr lang="en-US" altLang="zh-CN"/>
          </a:p>
        </p:txBody>
      </p:sp>
      <p:sp>
        <p:nvSpPr>
          <p:cNvPr id="5" name="页脚占位符 3"/>
          <p:cNvSpPr>
            <a:spLocks noGrp="1"/>
          </p:cNvSpPr>
          <p:nvPr>
            <p:ph type="ftr" sz="quarter" idx="11"/>
          </p:nvPr>
        </p:nvSpPr>
        <p:spPr/>
        <p:txBody>
          <a:bodyPr/>
          <a:lstStyle>
            <a:lvl1pPr>
              <a:defRPr/>
            </a:lvl1pPr>
          </a:lstStyle>
          <a:p>
            <a:pPr>
              <a:defRPr/>
            </a:pPr>
            <a:endParaRPr lang="en-US" altLang="zh-CN"/>
          </a:p>
        </p:txBody>
      </p:sp>
      <p:sp>
        <p:nvSpPr>
          <p:cNvPr id="6" name="灯片编号占位符 4"/>
          <p:cNvSpPr>
            <a:spLocks noGrp="1"/>
          </p:cNvSpPr>
          <p:nvPr>
            <p:ph type="sldNum" sz="quarter" idx="12"/>
          </p:nvPr>
        </p:nvSpPr>
        <p:spPr/>
        <p:txBody>
          <a:bodyPr/>
          <a:lstStyle>
            <a:lvl1pPr>
              <a:defRPr smtClean="0"/>
            </a:lvl1pPr>
          </a:lstStyle>
          <a:p>
            <a:pPr>
              <a:defRPr/>
            </a:pPr>
            <a:fld id="{26928F7B-4C3F-47D6-BD23-D11E3E29FBDB}" type="slidenum">
              <a:rPr lang="zh-CN" altLang="en-US"/>
              <a:pPr>
                <a:defRPr/>
              </a:pPr>
              <a:t>‹#›</a:t>
            </a:fld>
            <a:endParaRPr lang="en-US" altLang="zh-CN"/>
          </a:p>
        </p:txBody>
      </p:sp>
    </p:spTree>
    <p:extLst>
      <p:ext uri="{BB962C8B-B14F-4D97-AF65-F5344CB8AC3E}">
        <p14:creationId xmlns:p14="http://schemas.microsoft.com/office/powerpoint/2010/main" val="1582640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en-US" altLang="zh-CN"/>
          </a:p>
        </p:txBody>
      </p:sp>
      <p:sp>
        <p:nvSpPr>
          <p:cNvPr id="3" name="页脚占位符 2"/>
          <p:cNvSpPr>
            <a:spLocks noGrp="1"/>
          </p:cNvSpPr>
          <p:nvPr>
            <p:ph type="ftr" sz="quarter" idx="11"/>
          </p:nvPr>
        </p:nvSpPr>
        <p:spPr/>
        <p:txBody>
          <a:bodyPr/>
          <a:lstStyle>
            <a:lvl1pPr>
              <a:defRPr/>
            </a:lvl1pPr>
          </a:lstStyle>
          <a:p>
            <a:pPr>
              <a:defRPr/>
            </a:pPr>
            <a:endParaRPr lang="en-US" altLang="zh-CN"/>
          </a:p>
        </p:txBody>
      </p:sp>
      <p:sp>
        <p:nvSpPr>
          <p:cNvPr id="4" name="灯片编号占位符 3"/>
          <p:cNvSpPr>
            <a:spLocks noGrp="1"/>
          </p:cNvSpPr>
          <p:nvPr>
            <p:ph type="sldNum" sz="quarter" idx="12"/>
          </p:nvPr>
        </p:nvSpPr>
        <p:spPr/>
        <p:txBody>
          <a:bodyPr/>
          <a:lstStyle>
            <a:lvl1pPr>
              <a:defRPr smtClean="0"/>
            </a:lvl1pPr>
          </a:lstStyle>
          <a:p>
            <a:pPr>
              <a:defRPr/>
            </a:pPr>
            <a:fld id="{E0C7B237-9987-445C-89EB-F549A9130655}" type="slidenum">
              <a:rPr lang="zh-CN" altLang="en-US"/>
              <a:pPr>
                <a:defRPr/>
              </a:pPr>
              <a:t>‹#›</a:t>
            </a:fld>
            <a:endParaRPr lang="en-US" altLang="zh-CN"/>
          </a:p>
        </p:txBody>
      </p:sp>
    </p:spTree>
    <p:extLst>
      <p:ext uri="{BB962C8B-B14F-4D97-AF65-F5344CB8AC3E}">
        <p14:creationId xmlns:p14="http://schemas.microsoft.com/office/powerpoint/2010/main" val="3914654770"/>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5" name="矩形 4"/>
          <p:cNvSpPr/>
          <p:nvPr/>
        </p:nvSpPr>
        <p:spPr>
          <a:xfrm>
            <a:off x="2786063" y="1054100"/>
            <a:ext cx="5903912"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kumimoji="0" lang="zh-CN" altLang="en-US"/>
          </a:p>
        </p:txBody>
      </p:sp>
      <p:sp>
        <p:nvSpPr>
          <p:cNvPr id="2" name="标题 1"/>
          <p:cNvSpPr>
            <a:spLocks noGrp="1"/>
          </p:cNvSpPr>
          <p:nvPr>
            <p:ph type="title"/>
          </p:nvPr>
        </p:nvSpPr>
        <p:spPr>
          <a:xfrm>
            <a:off x="2786050" y="228600"/>
            <a:ext cx="5900752" cy="842946"/>
          </a:xfrm>
        </p:spPr>
        <p:txBody>
          <a:bodyPr anchor="b"/>
          <a:lstStyle>
            <a:lvl1pPr algn="ctr">
              <a:defRPr sz="2800" b="0"/>
            </a:lvl1pPr>
          </a:lstStyle>
          <a:p>
            <a:r>
              <a:rPr lang="zh-CN" altLang="en-US" smtClean="0"/>
              <a:t>单击此处编辑母版标题样式</a:t>
            </a:r>
            <a:endParaRPr lang="en-US"/>
          </a:p>
        </p:txBody>
      </p:sp>
      <p:sp>
        <p:nvSpPr>
          <p:cNvPr id="3" name="内容占位符 2"/>
          <p:cNvSpPr>
            <a:spLocks noGrp="1"/>
          </p:cNvSpPr>
          <p:nvPr>
            <p:ph idx="1"/>
          </p:nvPr>
        </p:nvSpPr>
        <p:spPr>
          <a:xfrm>
            <a:off x="2786050" y="1142984"/>
            <a:ext cx="5900750"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457205" y="1142984"/>
            <a:ext cx="2257408"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日期占位符 4"/>
          <p:cNvSpPr>
            <a:spLocks noGrp="1"/>
          </p:cNvSpPr>
          <p:nvPr>
            <p:ph type="dt" sz="half" idx="10"/>
          </p:nvPr>
        </p:nvSpPr>
        <p:spPr/>
        <p:txBody>
          <a:bodyPr/>
          <a:lstStyle>
            <a:lvl1pPr>
              <a:defRPr/>
            </a:lvl1pPr>
          </a:lstStyle>
          <a:p>
            <a:pPr>
              <a:defRPr/>
            </a:pPr>
            <a:endParaRPr lang="en-US" altLang="zh-CN"/>
          </a:p>
        </p:txBody>
      </p:sp>
      <p:sp>
        <p:nvSpPr>
          <p:cNvPr id="7" name="页脚占位符 5"/>
          <p:cNvSpPr>
            <a:spLocks noGrp="1"/>
          </p:cNvSpPr>
          <p:nvPr>
            <p:ph type="ftr" sz="quarter" idx="11"/>
          </p:nvPr>
        </p:nvSpPr>
        <p:spPr/>
        <p:txBody>
          <a:bodyPr/>
          <a:lstStyle>
            <a:lvl1pPr>
              <a:defRPr/>
            </a:lvl1pPr>
          </a:lstStyle>
          <a:p>
            <a:pPr>
              <a:defRPr/>
            </a:pPr>
            <a:endParaRPr lang="en-US" altLang="zh-CN"/>
          </a:p>
        </p:txBody>
      </p:sp>
      <p:sp>
        <p:nvSpPr>
          <p:cNvPr id="8" name="灯片编号占位符 6"/>
          <p:cNvSpPr>
            <a:spLocks noGrp="1"/>
          </p:cNvSpPr>
          <p:nvPr>
            <p:ph type="sldNum" sz="quarter" idx="12"/>
          </p:nvPr>
        </p:nvSpPr>
        <p:spPr/>
        <p:txBody>
          <a:bodyPr/>
          <a:lstStyle>
            <a:lvl1pPr>
              <a:defRPr smtClean="0"/>
            </a:lvl1pPr>
          </a:lstStyle>
          <a:p>
            <a:pPr>
              <a:defRPr/>
            </a:pPr>
            <a:fld id="{EAFFABE9-A407-4516-A546-D019E8CB4462}" type="slidenum">
              <a:rPr lang="zh-CN" altLang="en-US"/>
              <a:pPr>
                <a:defRPr/>
              </a:pPr>
              <a:t>‹#›</a:t>
            </a:fld>
            <a:endParaRPr lang="en-US" altLang="zh-CN"/>
          </a:p>
        </p:txBody>
      </p:sp>
    </p:spTree>
    <p:extLst>
      <p:ext uri="{BB962C8B-B14F-4D97-AF65-F5344CB8AC3E}">
        <p14:creationId xmlns:p14="http://schemas.microsoft.com/office/powerpoint/2010/main" val="3820536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33400" y="304800"/>
            <a:ext cx="6400800" cy="685800"/>
          </a:xfrm>
        </p:spPr>
        <p:txBody>
          <a:bodyPr/>
          <a:lstStyle>
            <a:lvl1pPr algn="l">
              <a:defRPr sz="2400" b="0"/>
            </a:lvl1pPr>
          </a:lstStyle>
          <a:p>
            <a:r>
              <a:rPr lang="zh-CN" altLang="en-US" smtClean="0"/>
              <a:t>单击此处编辑母版标题样式</a:t>
            </a:r>
            <a:endParaRPr lang="en-US"/>
          </a:p>
        </p:txBody>
      </p:sp>
      <p:sp>
        <p:nvSpPr>
          <p:cNvPr id="3" name="图片占位符 2"/>
          <p:cNvSpPr>
            <a:spLocks noGrp="1"/>
          </p:cNvSpPr>
          <p:nvPr>
            <p:ph type="pic" idx="1"/>
          </p:nvPr>
        </p:nvSpPr>
        <p:spPr>
          <a:xfrm>
            <a:off x="701552" y="1143000"/>
            <a:ext cx="7223248"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a:p>
        </p:txBody>
      </p:sp>
      <p:sp>
        <p:nvSpPr>
          <p:cNvPr id="4" name="文本占位符 3"/>
          <p:cNvSpPr>
            <a:spLocks noGrp="1"/>
          </p:cNvSpPr>
          <p:nvPr>
            <p:ph type="body" sz="half" idx="2"/>
          </p:nvPr>
        </p:nvSpPr>
        <p:spPr>
          <a:xfrm>
            <a:off x="2362200" y="5410200"/>
            <a:ext cx="5657888"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smtClean="0"/>
            </a:lvl1pPr>
          </a:lstStyle>
          <a:p>
            <a:pPr>
              <a:defRPr/>
            </a:pPr>
            <a:fld id="{70BDD979-9F42-4646-B920-5FD4305F3126}" type="slidenum">
              <a:rPr lang="zh-CN" altLang="en-US"/>
              <a:pPr>
                <a:defRPr/>
              </a:pPr>
              <a:t>‹#›</a:t>
            </a:fld>
            <a:endParaRPr lang="en-US" altLang="zh-CN"/>
          </a:p>
        </p:txBody>
      </p:sp>
    </p:spTree>
    <p:extLst>
      <p:ext uri="{BB962C8B-B14F-4D97-AF65-F5344CB8AC3E}">
        <p14:creationId xmlns:p14="http://schemas.microsoft.com/office/powerpoint/2010/main" val="2113310752"/>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7" name="矩形 6"/>
          <p:cNvSpPr/>
          <p:nvPr/>
        </p:nvSpPr>
        <p:spPr>
          <a:xfrm>
            <a:off x="0" y="6678613"/>
            <a:ext cx="9144000" cy="179387"/>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kumimoji="0" lang="zh-CN" altLang="en-US"/>
          </a:p>
        </p:txBody>
      </p:sp>
      <p:sp>
        <p:nvSpPr>
          <p:cNvPr id="1027"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文本占位符 2"/>
          <p:cNvSpPr>
            <a:spLocks noGrp="1"/>
          </p:cNvSpPr>
          <p:nvPr>
            <p:ph type="body" idx="1"/>
          </p:nvPr>
        </p:nvSpPr>
        <p:spPr bwMode="auto">
          <a:xfrm>
            <a:off x="457200" y="1600200"/>
            <a:ext cx="8229600" cy="468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76200" y="6400800"/>
            <a:ext cx="3200400" cy="284163"/>
          </a:xfrm>
          <a:prstGeom prst="rect">
            <a:avLst/>
          </a:prstGeom>
        </p:spPr>
        <p:txBody>
          <a:bodyPr vert="horz" rtlCol="0" anchor="b"/>
          <a:lstStyle>
            <a:lvl1pPr algn="l" eaLnBrk="1" latinLnBrk="0" hangingPunct="1">
              <a:defRPr kumimoji="0" sz="1100">
                <a:solidFill>
                  <a:schemeClr val="tx2">
                    <a:lumMod val="75000"/>
                    <a:lumOff val="25000"/>
                  </a:schemeClr>
                </a:solidFill>
              </a:defRPr>
            </a:lvl1pPr>
          </a:lstStyle>
          <a:p>
            <a:pPr>
              <a:defRPr/>
            </a:pPr>
            <a:endParaRPr lang="en-US" altLang="zh-CN"/>
          </a:p>
        </p:txBody>
      </p:sp>
      <p:sp>
        <p:nvSpPr>
          <p:cNvPr id="5" name="页脚占位符 4"/>
          <p:cNvSpPr>
            <a:spLocks noGrp="1"/>
          </p:cNvSpPr>
          <p:nvPr>
            <p:ph type="ftr" sz="quarter" idx="3"/>
          </p:nvPr>
        </p:nvSpPr>
        <p:spPr>
          <a:xfrm>
            <a:off x="5334000" y="6400800"/>
            <a:ext cx="3733800" cy="284163"/>
          </a:xfrm>
          <a:prstGeom prst="rect">
            <a:avLst/>
          </a:prstGeom>
        </p:spPr>
        <p:txBody>
          <a:bodyPr vert="horz" rtlCol="0" anchor="ctr"/>
          <a:lstStyle>
            <a:lvl1pPr algn="r" eaLnBrk="1" latinLnBrk="0" hangingPunct="1">
              <a:defRPr kumimoji="0" sz="1100">
                <a:solidFill>
                  <a:schemeClr val="tx2">
                    <a:lumMod val="75000"/>
                    <a:lumOff val="25000"/>
                  </a:schemeClr>
                </a:solidFill>
              </a:defRPr>
            </a:lvl1pPr>
          </a:lstStyle>
          <a:p>
            <a:pPr>
              <a:defRPr/>
            </a:pPr>
            <a:endParaRPr lang="en-US" altLang="zh-CN"/>
          </a:p>
        </p:txBody>
      </p:sp>
      <p:sp>
        <p:nvSpPr>
          <p:cNvPr id="6" name="灯片编号占位符 5"/>
          <p:cNvSpPr>
            <a:spLocks noGrp="1"/>
          </p:cNvSpPr>
          <p:nvPr>
            <p:ph type="sldNum" sz="quarter" idx="4"/>
          </p:nvPr>
        </p:nvSpPr>
        <p:spPr>
          <a:xfrm>
            <a:off x="4114800" y="6400800"/>
            <a:ext cx="914400" cy="284163"/>
          </a:xfrm>
          <a:prstGeom prst="rect">
            <a:avLst/>
          </a:prstGeom>
          <a:noFill/>
        </p:spPr>
        <p:txBody>
          <a:bodyPr vert="horz" wrap="square" lIns="45720" tIns="45720" rIns="45720" bIns="45720" numCol="1" anchor="ctr" anchorCtr="0" compatLnSpc="1">
            <a:prstTxWarp prst="textNoShape">
              <a:avLst/>
            </a:prstTxWarp>
          </a:bodyPr>
          <a:lstStyle>
            <a:lvl1pPr algn="ctr" eaLnBrk="1" hangingPunct="1">
              <a:defRPr kumimoji="0" sz="1100" smtClean="0">
                <a:solidFill>
                  <a:srgbClr val="636363"/>
                </a:solidFill>
              </a:defRPr>
            </a:lvl1pPr>
          </a:lstStyle>
          <a:p>
            <a:pPr>
              <a:defRPr/>
            </a:pPr>
            <a:fld id="{1D380012-0EEB-4555-BB0A-50290EC653C0}" type="slidenum">
              <a:rPr lang="zh-CN" altLang="en-US"/>
              <a:pPr>
                <a:defRPr/>
              </a:pPr>
              <a:t>‹#›</a:t>
            </a:fld>
            <a:endParaRPr lang="en-US" altLang="zh-CN"/>
          </a:p>
        </p:txBody>
      </p:sp>
      <p:sp>
        <p:nvSpPr>
          <p:cNvPr id="8" name="矩形 7"/>
          <p:cNvSpPr/>
          <p:nvPr/>
        </p:nvSpPr>
        <p:spPr>
          <a:xfrm>
            <a:off x="0" y="0"/>
            <a:ext cx="9144000" cy="10795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kumimoji="0" lang="zh-CN" altLang="en-US"/>
          </a:p>
        </p:txBody>
      </p:sp>
    </p:spTree>
  </p:cSld>
  <p:clrMap bg1="lt1" tx1="dk1" bg2="lt2" tx2="dk2" accent1="accent1" accent2="accent2" accent3="accent3" accent4="accent4" accent5="accent5" accent6="accent6" hlink="hlink" folHlink="folHlink"/>
  <p:sldLayoutIdLst>
    <p:sldLayoutId id="2147484005" r:id="rId1"/>
    <p:sldLayoutId id="2147484006" r:id="rId2"/>
    <p:sldLayoutId id="2147484007" r:id="rId3"/>
    <p:sldLayoutId id="2147484008" r:id="rId4"/>
    <p:sldLayoutId id="2147484009" r:id="rId5"/>
    <p:sldLayoutId id="2147484010" r:id="rId6"/>
    <p:sldLayoutId id="2147484011" r:id="rId7"/>
    <p:sldLayoutId id="2147484012" r:id="rId8"/>
    <p:sldLayoutId id="2147484013" r:id="rId9"/>
    <p:sldLayoutId id="2147484014" r:id="rId10"/>
    <p:sldLayoutId id="2147484004" r:id="rId11"/>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Franklin Gothic Medium" pitchFamily="34" charset="0"/>
        </a:defRPr>
      </a:lvl2pPr>
      <a:lvl3pPr algn="ctr" rtl="0" eaLnBrk="0" fontAlgn="base" hangingPunct="0">
        <a:spcBef>
          <a:spcPct val="0"/>
        </a:spcBef>
        <a:spcAft>
          <a:spcPct val="0"/>
        </a:spcAft>
        <a:defRPr sz="4400">
          <a:solidFill>
            <a:schemeClr val="tx2"/>
          </a:solidFill>
          <a:latin typeface="Franklin Gothic Medium" pitchFamily="34" charset="0"/>
        </a:defRPr>
      </a:lvl3pPr>
      <a:lvl4pPr algn="ctr" rtl="0" eaLnBrk="0" fontAlgn="base" hangingPunct="0">
        <a:spcBef>
          <a:spcPct val="0"/>
        </a:spcBef>
        <a:spcAft>
          <a:spcPct val="0"/>
        </a:spcAft>
        <a:defRPr sz="4400">
          <a:solidFill>
            <a:schemeClr val="tx2"/>
          </a:solidFill>
          <a:latin typeface="Franklin Gothic Medium" pitchFamily="34" charset="0"/>
        </a:defRPr>
      </a:lvl4pPr>
      <a:lvl5pPr algn="ctr" rtl="0" eaLnBrk="0" fontAlgn="base" hangingPunct="0">
        <a:spcBef>
          <a:spcPct val="0"/>
        </a:spcBef>
        <a:spcAft>
          <a:spcPct val="0"/>
        </a:spcAft>
        <a:defRPr sz="4400">
          <a:solidFill>
            <a:schemeClr val="tx2"/>
          </a:solidFill>
          <a:latin typeface="Franklin Gothic Medium" pitchFamily="34" charset="0"/>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85799" y="2060575"/>
            <a:ext cx="7762875" cy="1081088"/>
          </a:xfrm>
          <a:effectLst>
            <a:outerShdw dist="35921" dir="2700000" algn="ctr" rotWithShape="0">
              <a:schemeClr val="bg2"/>
            </a:outerShdw>
          </a:effectLst>
        </p:spPr>
        <p:txBody>
          <a:bodyPr rtlCol="0">
            <a:noAutofit/>
          </a:bodyPr>
          <a:lstStyle/>
          <a:p>
            <a:pPr eaLnBrk="1" fontAlgn="auto" hangingPunct="1">
              <a:spcAft>
                <a:spcPts val="0"/>
              </a:spcAft>
              <a:defRPr/>
            </a:pPr>
            <a:r>
              <a:rPr lang="zh-CN" altLang="en-US" sz="5200" b="1" dirty="0" smtClean="0">
                <a:solidFill>
                  <a:schemeClr val="tx1"/>
                </a:solidFill>
                <a:latin typeface="Times New Roman" pitchFamily="18" charset="0"/>
                <a:ea typeface="+mn-ea"/>
                <a:cs typeface="Times New Roman" pitchFamily="18" charset="0"/>
              </a:rPr>
              <a:t>第</a:t>
            </a:r>
            <a:r>
              <a:rPr lang="en-US" altLang="zh-CN" sz="5200" b="1" smtClean="0">
                <a:solidFill>
                  <a:schemeClr val="tx1"/>
                </a:solidFill>
                <a:latin typeface="Times New Roman" pitchFamily="18" charset="0"/>
                <a:ea typeface="+mn-ea"/>
                <a:cs typeface="Times New Roman" pitchFamily="18" charset="0"/>
              </a:rPr>
              <a:t>8</a:t>
            </a:r>
            <a:r>
              <a:rPr lang="zh-CN" altLang="en-US" sz="5200" b="1" smtClean="0">
                <a:solidFill>
                  <a:schemeClr val="tx1"/>
                </a:solidFill>
                <a:latin typeface="Times New Roman" pitchFamily="18" charset="0"/>
                <a:ea typeface="+mn-ea"/>
                <a:cs typeface="Times New Roman" pitchFamily="18" charset="0"/>
              </a:rPr>
              <a:t>章 </a:t>
            </a:r>
            <a:r>
              <a:rPr lang="zh-CN" altLang="en-US" sz="5200" b="1" dirty="0">
                <a:solidFill>
                  <a:schemeClr val="tx1"/>
                </a:solidFill>
                <a:latin typeface="Times New Roman" pitchFamily="18" charset="0"/>
                <a:ea typeface="+mn-ea"/>
                <a:cs typeface="Times New Roman" pitchFamily="18" charset="0"/>
              </a:rPr>
              <a:t>总</a:t>
            </a:r>
            <a:r>
              <a:rPr lang="zh-CN" altLang="en-US" sz="5200" b="1" dirty="0" smtClean="0">
                <a:solidFill>
                  <a:schemeClr val="tx1"/>
                </a:solidFill>
                <a:latin typeface="Times New Roman" pitchFamily="18" charset="0"/>
                <a:ea typeface="+mn-ea"/>
                <a:cs typeface="Times New Roman" pitchFamily="18" charset="0"/>
              </a:rPr>
              <a:t>需求</a:t>
            </a:r>
            <a:r>
              <a:rPr lang="en-US" altLang="zh-CN" sz="5200" b="1" dirty="0" smtClean="0">
                <a:solidFill>
                  <a:schemeClr val="tx1"/>
                </a:solidFill>
                <a:latin typeface="Times New Roman" pitchFamily="18" charset="0"/>
                <a:ea typeface="+mn-ea"/>
                <a:cs typeface="Times New Roman" pitchFamily="18" charset="0"/>
              </a:rPr>
              <a:t>-</a:t>
            </a:r>
            <a:r>
              <a:rPr lang="zh-CN" altLang="en-US" sz="5200" b="1" dirty="0" smtClean="0">
                <a:solidFill>
                  <a:schemeClr val="tx1"/>
                </a:solidFill>
                <a:latin typeface="Times New Roman" pitchFamily="18" charset="0"/>
                <a:ea typeface="+mn-ea"/>
                <a:cs typeface="Times New Roman" pitchFamily="18" charset="0"/>
              </a:rPr>
              <a:t>总供给模型</a:t>
            </a:r>
          </a:p>
        </p:txBody>
      </p:sp>
      <p:sp>
        <p:nvSpPr>
          <p:cNvPr id="13315" name="Rectangle 11"/>
          <p:cNvSpPr txBox="1">
            <a:spLocks noGrp="1" noChangeArrowheads="1"/>
          </p:cNvSpPr>
          <p:nvPr/>
        </p:nvSpPr>
        <p:spPr bwMode="auto">
          <a:xfrm>
            <a:off x="8448675" y="6248400"/>
            <a:ext cx="587375" cy="4889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9pPr>
          </a:lstStyle>
          <a:p>
            <a:pPr algn="ctr" eaLnBrk="1" hangingPunct="1">
              <a:spcBef>
                <a:spcPct val="0"/>
              </a:spcBef>
              <a:buClrTx/>
              <a:buSzTx/>
              <a:buFontTx/>
              <a:buNone/>
            </a:pPr>
            <a:fld id="{A63BD589-940B-4063-A4C8-4ACB5034DE15}" type="slidenum">
              <a:rPr lang="en-US" altLang="zh-CN" sz="2600" b="1">
                <a:solidFill>
                  <a:schemeClr val="bg1"/>
                </a:solidFill>
                <a:ea typeface="黑体" panose="02010609060101010101" pitchFamily="49" charset="-122"/>
              </a:rPr>
              <a:pPr algn="ctr" eaLnBrk="1" hangingPunct="1">
                <a:spcBef>
                  <a:spcPct val="0"/>
                </a:spcBef>
                <a:buClrTx/>
                <a:buSzTx/>
                <a:buFontTx/>
                <a:buNone/>
              </a:pPr>
              <a:t>1</a:t>
            </a:fld>
            <a:endParaRPr lang="en-US" altLang="zh-CN" sz="2600" b="1">
              <a:solidFill>
                <a:schemeClr val="bg1"/>
              </a:solidFill>
              <a:ea typeface="黑体" panose="02010609060101010101"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descr="花束"/>
          <p:cNvSpPr>
            <a:spLocks noGrp="1" noChangeArrowheads="1"/>
          </p:cNvSpPr>
          <p:nvPr>
            <p:ph idx="1"/>
          </p:nvPr>
        </p:nvSpPr>
        <p:spPr>
          <a:xfrm>
            <a:off x="760413" y="5717907"/>
            <a:ext cx="5257800" cy="914400"/>
          </a:xfrm>
        </p:spPr>
        <p:txBody>
          <a:bodyPr/>
          <a:lstStyle/>
          <a:p>
            <a:pPr>
              <a:buClr>
                <a:schemeClr val="hlink"/>
              </a:buClr>
              <a:buSzPct val="95000"/>
              <a:buFont typeface="Wingdings" panose="05000000000000000000" pitchFamily="2" charset="2"/>
              <a:buNone/>
            </a:pPr>
            <a:r>
              <a:rPr lang="zh-CN" altLang="en-US" sz="2400" b="1" dirty="0" smtClean="0">
                <a:solidFill>
                  <a:srgbClr val="0000FF"/>
                </a:solidFill>
              </a:rPr>
              <a:t>凯恩斯总供给曲线：</a:t>
            </a:r>
          </a:p>
          <a:p>
            <a:pPr>
              <a:buClr>
                <a:schemeClr val="hlink"/>
              </a:buClr>
              <a:buSzPct val="95000"/>
              <a:buFont typeface="Wingdings" panose="05000000000000000000" pitchFamily="2" charset="2"/>
              <a:buNone/>
            </a:pPr>
            <a:r>
              <a:rPr lang="zh-CN" altLang="en-US" sz="2200" b="1" dirty="0" smtClean="0">
                <a:solidFill>
                  <a:srgbClr val="D60093"/>
                </a:solidFill>
              </a:rPr>
              <a:t>    </a:t>
            </a:r>
            <a:r>
              <a:rPr lang="zh-CN" altLang="en-US" sz="2200" b="1" dirty="0" smtClean="0">
                <a:latin typeface="宋体" panose="02010600030101010101" pitchFamily="2" charset="-122"/>
                <a:ea typeface="宋体" panose="02010600030101010101" pitchFamily="2" charset="-122"/>
                <a:cs typeface="Times New Roman" panose="02020603050405020304" pitchFamily="18" charset="0"/>
              </a:rPr>
              <a:t>由垂直和水平线组成的“反</a:t>
            </a:r>
            <a:r>
              <a:rPr lang="en-US" altLang="zh-CN" sz="2200" b="1" dirty="0" smtClean="0">
                <a:latin typeface="宋体" panose="02010600030101010101" pitchFamily="2" charset="-122"/>
                <a:ea typeface="宋体" panose="02010600030101010101" pitchFamily="2" charset="-122"/>
                <a:cs typeface="Times New Roman" panose="02020603050405020304" pitchFamily="18" charset="0"/>
              </a:rPr>
              <a:t>L”</a:t>
            </a:r>
            <a:r>
              <a:rPr lang="zh-CN" altLang="en-US" sz="2200" b="1" dirty="0" smtClean="0">
                <a:latin typeface="宋体" panose="02010600030101010101" pitchFamily="2" charset="-122"/>
                <a:ea typeface="宋体" panose="02010600030101010101" pitchFamily="2" charset="-122"/>
                <a:cs typeface="Times New Roman" panose="02020603050405020304" pitchFamily="18" charset="0"/>
              </a:rPr>
              <a:t>曲线。</a:t>
            </a:r>
          </a:p>
        </p:txBody>
      </p:sp>
      <p:sp>
        <p:nvSpPr>
          <p:cNvPr id="5" name="Rectangle 107" descr="valentine2004_r9_c11[1]"/>
          <p:cNvSpPr>
            <a:spLocks noChangeArrowheads="1"/>
          </p:cNvSpPr>
          <p:nvPr/>
        </p:nvSpPr>
        <p:spPr bwMode="auto">
          <a:xfrm>
            <a:off x="762000" y="1438672"/>
            <a:ext cx="3887788"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cmpd="thickThin">
                <a:solidFill>
                  <a:srgbClr val="000000"/>
                </a:solidFill>
                <a:miter lim="800000"/>
                <a:headEnd type="none" w="sm" len="sm"/>
                <a:tailEnd type="none" w="sm" len="sm"/>
              </a14:hiddenLine>
            </a:ext>
          </a:extLst>
        </p:spPr>
        <p:txBody>
          <a:bodyPr/>
          <a:lstStyle/>
          <a:p>
            <a:pPr>
              <a:lnSpc>
                <a:spcPct val="110000"/>
              </a:lnSpc>
              <a:spcBef>
                <a:spcPct val="20000"/>
              </a:spcBef>
              <a:buClr>
                <a:schemeClr val="tx1"/>
              </a:buClr>
              <a:buSzPct val="75000"/>
              <a:buFont typeface="Wingdings" panose="05000000000000000000" pitchFamily="2" charset="2"/>
              <a:buChar char="l"/>
            </a:pPr>
            <a:r>
              <a:rPr lang="zh-CN" altLang="en-US" sz="2200" b="1" dirty="0">
                <a:solidFill>
                  <a:srgbClr val="0000FF"/>
                </a:solidFill>
                <a:latin typeface="+mn-ea"/>
                <a:ea typeface="+mn-ea"/>
              </a:rPr>
              <a:t>假设：</a:t>
            </a:r>
            <a:r>
              <a:rPr lang="zh-CN" altLang="en-US" sz="2200" b="1" dirty="0">
                <a:latin typeface="+mn-ea"/>
                <a:ea typeface="+mn-ea"/>
              </a:rPr>
              <a:t>短期中，货币工资和价格水平不能进行调整。</a:t>
            </a:r>
          </a:p>
        </p:txBody>
      </p:sp>
      <p:sp>
        <p:nvSpPr>
          <p:cNvPr id="6" name="Rectangle 108" descr="valentine2004_r9_c11[1]"/>
          <p:cNvSpPr>
            <a:spLocks noChangeArrowheads="1"/>
          </p:cNvSpPr>
          <p:nvPr/>
        </p:nvSpPr>
        <p:spPr bwMode="auto">
          <a:xfrm>
            <a:off x="760413" y="2359089"/>
            <a:ext cx="4268787"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cmpd="thickThin">
                <a:solidFill>
                  <a:srgbClr val="000000"/>
                </a:solidFill>
                <a:miter lim="800000"/>
                <a:headEnd type="none" w="sm" len="sm"/>
                <a:tailEnd type="none" w="sm" len="sm"/>
              </a14:hiddenLine>
            </a:ext>
          </a:extLst>
        </p:spPr>
        <p:txBody>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nSpc>
                <a:spcPct val="110000"/>
              </a:lnSpc>
              <a:buClr>
                <a:schemeClr val="tx1"/>
              </a:buClr>
              <a:buSzPct val="75000"/>
              <a:buFont typeface="Wingdings" panose="05000000000000000000" pitchFamily="2" charset="2"/>
              <a:buChar char="l"/>
            </a:pPr>
            <a:r>
              <a:rPr lang="zh-CN" altLang="en-US" sz="2000" b="1" dirty="0">
                <a:solidFill>
                  <a:srgbClr val="0000FF"/>
                </a:solidFill>
                <a:latin typeface="宋体" panose="02010600030101010101" pitchFamily="2" charset="-122"/>
                <a:ea typeface="宋体" panose="02010600030101010101" pitchFamily="2" charset="-122"/>
              </a:rPr>
              <a:t>萧条时，劳动力和资本大量闲置</a:t>
            </a:r>
            <a:r>
              <a:rPr lang="zh-CN" altLang="en-US" sz="2000" b="1" dirty="0" smtClean="0">
                <a:solidFill>
                  <a:srgbClr val="0000FF"/>
                </a:solidFill>
                <a:latin typeface="宋体" panose="02010600030101010101" pitchFamily="2" charset="-122"/>
                <a:ea typeface="宋体" panose="02010600030101010101" pitchFamily="2" charset="-122"/>
              </a:rPr>
              <a:t>。增加要素投入进行生产时，</a:t>
            </a:r>
            <a:r>
              <a:rPr lang="zh-CN" altLang="en-US" sz="2000" b="1" dirty="0">
                <a:solidFill>
                  <a:srgbClr val="0000FF"/>
                </a:solidFill>
                <a:latin typeface="宋体" panose="02010600030101010101" pitchFamily="2" charset="-122"/>
                <a:ea typeface="宋体" panose="02010600030101010101" pitchFamily="2" charset="-122"/>
              </a:rPr>
              <a:t>货币工资和物价水平保持不变。</a:t>
            </a:r>
          </a:p>
          <a:p>
            <a:pPr>
              <a:lnSpc>
                <a:spcPct val="110000"/>
              </a:lnSpc>
              <a:buClr>
                <a:schemeClr val="tx1"/>
              </a:buClr>
              <a:buSzPct val="75000"/>
              <a:buFont typeface="Wingdings" panose="05000000000000000000" pitchFamily="2" charset="2"/>
              <a:buChar char="l"/>
            </a:pPr>
            <a:r>
              <a:rPr lang="zh-CN" altLang="en-US" sz="2000" b="1" dirty="0">
                <a:solidFill>
                  <a:srgbClr val="0000FF"/>
                </a:solidFill>
                <a:latin typeface="宋体" panose="02010600030101010101" pitchFamily="2" charset="-122"/>
                <a:ea typeface="宋体" panose="02010600030101010101" pitchFamily="2" charset="-122"/>
              </a:rPr>
              <a:t>在到达充分就业国民收入前，能以不变价格水平，提供任何数量的国民收入。</a:t>
            </a:r>
          </a:p>
          <a:p>
            <a:pPr>
              <a:lnSpc>
                <a:spcPct val="110000"/>
              </a:lnSpc>
              <a:buClr>
                <a:schemeClr val="tx1"/>
              </a:buClr>
              <a:buSzPct val="75000"/>
              <a:buFont typeface="Wingdings" panose="05000000000000000000" pitchFamily="2" charset="2"/>
              <a:buChar char="l"/>
            </a:pPr>
            <a:r>
              <a:rPr lang="zh-CN" altLang="en-US" sz="2000" b="1" dirty="0">
                <a:solidFill>
                  <a:srgbClr val="0000FF"/>
                </a:solidFill>
                <a:latin typeface="宋体" panose="02010600030101010101" pitchFamily="2" charset="-122"/>
                <a:ea typeface="宋体" panose="02010600030101010101" pitchFamily="2" charset="-122"/>
              </a:rPr>
              <a:t>在达到充分就业国民收入</a:t>
            </a:r>
            <a:r>
              <a:rPr lang="en-US" altLang="zh-CN" sz="2000" b="1" dirty="0" err="1">
                <a:solidFill>
                  <a:srgbClr val="0000FF"/>
                </a:solidFill>
                <a:latin typeface="宋体" panose="02010600030101010101" pitchFamily="2" charset="-122"/>
                <a:ea typeface="宋体" panose="02010600030101010101" pitchFamily="2" charset="-122"/>
              </a:rPr>
              <a:t>Y</a:t>
            </a:r>
            <a:r>
              <a:rPr lang="en-US" altLang="zh-CN" sz="2000" b="1" baseline="-25000" dirty="0" err="1">
                <a:solidFill>
                  <a:srgbClr val="0000FF"/>
                </a:solidFill>
                <a:latin typeface="宋体" panose="02010600030101010101" pitchFamily="2" charset="-122"/>
                <a:ea typeface="宋体" panose="02010600030101010101" pitchFamily="2" charset="-122"/>
              </a:rPr>
              <a:t>f</a:t>
            </a:r>
            <a:r>
              <a:rPr lang="zh-CN" altLang="en-US" sz="2000" b="1" dirty="0">
                <a:solidFill>
                  <a:srgbClr val="0000FF"/>
                </a:solidFill>
                <a:latin typeface="宋体" panose="02010600030101010101" pitchFamily="2" charset="-122"/>
                <a:ea typeface="宋体" panose="02010600030101010101" pitchFamily="2" charset="-122"/>
              </a:rPr>
              <a:t>之后，不论价格水平高到何种程度，国民收入不会增长。</a:t>
            </a:r>
          </a:p>
        </p:txBody>
      </p:sp>
      <p:grpSp>
        <p:nvGrpSpPr>
          <p:cNvPr id="7" name="Group 115"/>
          <p:cNvGrpSpPr>
            <a:grpSpLocks/>
          </p:cNvGrpSpPr>
          <p:nvPr/>
        </p:nvGrpSpPr>
        <p:grpSpPr bwMode="auto">
          <a:xfrm>
            <a:off x="4876800" y="1835572"/>
            <a:ext cx="4102100" cy="3856038"/>
            <a:chOff x="2882" y="1480"/>
            <a:chExt cx="2584" cy="2429"/>
          </a:xfrm>
        </p:grpSpPr>
        <p:grpSp>
          <p:nvGrpSpPr>
            <p:cNvPr id="8" name="Group 5"/>
            <p:cNvGrpSpPr>
              <a:grpSpLocks/>
            </p:cNvGrpSpPr>
            <p:nvPr/>
          </p:nvGrpSpPr>
          <p:grpSpPr bwMode="auto">
            <a:xfrm>
              <a:off x="3071" y="3398"/>
              <a:ext cx="2395" cy="123"/>
              <a:chOff x="2615" y="3123"/>
              <a:chExt cx="2627" cy="108"/>
            </a:xfrm>
          </p:grpSpPr>
          <p:sp>
            <p:nvSpPr>
              <p:cNvPr id="109" name="Line 6"/>
              <p:cNvSpPr>
                <a:spLocks noChangeShapeType="1"/>
              </p:cNvSpPr>
              <p:nvPr/>
            </p:nvSpPr>
            <p:spPr bwMode="auto">
              <a:xfrm>
                <a:off x="2615" y="3176"/>
                <a:ext cx="2513"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 name="Freeform 7"/>
              <p:cNvSpPr>
                <a:spLocks/>
              </p:cNvSpPr>
              <p:nvPr/>
            </p:nvSpPr>
            <p:spPr bwMode="auto">
              <a:xfrm>
                <a:off x="5122" y="3123"/>
                <a:ext cx="120" cy="108"/>
              </a:xfrm>
              <a:custGeom>
                <a:avLst/>
                <a:gdLst>
                  <a:gd name="T0" fmla="*/ 0 w 120"/>
                  <a:gd name="T1" fmla="*/ 108 h 108"/>
                  <a:gd name="T2" fmla="*/ 120 w 120"/>
                  <a:gd name="T3" fmla="*/ 53 h 108"/>
                  <a:gd name="T4" fmla="*/ 0 w 120"/>
                  <a:gd name="T5" fmla="*/ 0 h 108"/>
                  <a:gd name="T6" fmla="*/ 0 w 120"/>
                  <a:gd name="T7" fmla="*/ 108 h 108"/>
                  <a:gd name="T8" fmla="*/ 0 60000 65536"/>
                  <a:gd name="T9" fmla="*/ 0 60000 65536"/>
                  <a:gd name="T10" fmla="*/ 0 60000 65536"/>
                  <a:gd name="T11" fmla="*/ 0 60000 65536"/>
                  <a:gd name="T12" fmla="*/ 0 w 120"/>
                  <a:gd name="T13" fmla="*/ 0 h 108"/>
                  <a:gd name="T14" fmla="*/ 120 w 120"/>
                  <a:gd name="T15" fmla="*/ 108 h 108"/>
                </a:gdLst>
                <a:ahLst/>
                <a:cxnLst>
                  <a:cxn ang="T8">
                    <a:pos x="T0" y="T1"/>
                  </a:cxn>
                  <a:cxn ang="T9">
                    <a:pos x="T2" y="T3"/>
                  </a:cxn>
                  <a:cxn ang="T10">
                    <a:pos x="T4" y="T5"/>
                  </a:cxn>
                  <a:cxn ang="T11">
                    <a:pos x="T6" y="T7"/>
                  </a:cxn>
                </a:cxnLst>
                <a:rect l="T12" t="T13" r="T14" b="T15"/>
                <a:pathLst>
                  <a:path w="120" h="108">
                    <a:moveTo>
                      <a:pt x="0" y="108"/>
                    </a:moveTo>
                    <a:lnTo>
                      <a:pt x="120" y="53"/>
                    </a:lnTo>
                    <a:lnTo>
                      <a:pt x="0" y="0"/>
                    </a:lnTo>
                    <a:lnTo>
                      <a:pt x="0" y="1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9" name="Group 8"/>
            <p:cNvGrpSpPr>
              <a:grpSpLocks/>
            </p:cNvGrpSpPr>
            <p:nvPr/>
          </p:nvGrpSpPr>
          <p:grpSpPr bwMode="auto">
            <a:xfrm>
              <a:off x="3012" y="1503"/>
              <a:ext cx="120" cy="1948"/>
              <a:chOff x="2556" y="1228"/>
              <a:chExt cx="120" cy="1948"/>
            </a:xfrm>
          </p:grpSpPr>
          <p:sp>
            <p:nvSpPr>
              <p:cNvPr id="107" name="Line 9"/>
              <p:cNvSpPr>
                <a:spLocks noChangeShapeType="1"/>
              </p:cNvSpPr>
              <p:nvPr/>
            </p:nvSpPr>
            <p:spPr bwMode="auto">
              <a:xfrm flipV="1">
                <a:off x="2615" y="1331"/>
                <a:ext cx="1" cy="184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 name="Freeform 10"/>
              <p:cNvSpPr>
                <a:spLocks/>
              </p:cNvSpPr>
              <p:nvPr/>
            </p:nvSpPr>
            <p:spPr bwMode="auto">
              <a:xfrm>
                <a:off x="2556" y="1228"/>
                <a:ext cx="120" cy="111"/>
              </a:xfrm>
              <a:custGeom>
                <a:avLst/>
                <a:gdLst>
                  <a:gd name="T0" fmla="*/ 120 w 120"/>
                  <a:gd name="T1" fmla="*/ 111 h 111"/>
                  <a:gd name="T2" fmla="*/ 62 w 120"/>
                  <a:gd name="T3" fmla="*/ 0 h 111"/>
                  <a:gd name="T4" fmla="*/ 0 w 120"/>
                  <a:gd name="T5" fmla="*/ 111 h 111"/>
                  <a:gd name="T6" fmla="*/ 120 w 120"/>
                  <a:gd name="T7" fmla="*/ 111 h 111"/>
                  <a:gd name="T8" fmla="*/ 0 60000 65536"/>
                  <a:gd name="T9" fmla="*/ 0 60000 65536"/>
                  <a:gd name="T10" fmla="*/ 0 60000 65536"/>
                  <a:gd name="T11" fmla="*/ 0 60000 65536"/>
                  <a:gd name="T12" fmla="*/ 0 w 120"/>
                  <a:gd name="T13" fmla="*/ 0 h 111"/>
                  <a:gd name="T14" fmla="*/ 120 w 120"/>
                  <a:gd name="T15" fmla="*/ 111 h 111"/>
                </a:gdLst>
                <a:ahLst/>
                <a:cxnLst>
                  <a:cxn ang="T8">
                    <a:pos x="T0" y="T1"/>
                  </a:cxn>
                  <a:cxn ang="T9">
                    <a:pos x="T2" y="T3"/>
                  </a:cxn>
                  <a:cxn ang="T10">
                    <a:pos x="T4" y="T5"/>
                  </a:cxn>
                  <a:cxn ang="T11">
                    <a:pos x="T6" y="T7"/>
                  </a:cxn>
                </a:cxnLst>
                <a:rect l="T12" t="T13" r="T14" b="T15"/>
                <a:pathLst>
                  <a:path w="120" h="111">
                    <a:moveTo>
                      <a:pt x="120" y="111"/>
                    </a:moveTo>
                    <a:lnTo>
                      <a:pt x="62" y="0"/>
                    </a:lnTo>
                    <a:lnTo>
                      <a:pt x="0" y="111"/>
                    </a:lnTo>
                    <a:lnTo>
                      <a:pt x="120" y="1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0" name="Rectangle 11"/>
            <p:cNvSpPr>
              <a:spLocks noChangeArrowheads="1"/>
            </p:cNvSpPr>
            <p:nvPr/>
          </p:nvSpPr>
          <p:spPr bwMode="auto">
            <a:xfrm>
              <a:off x="3418" y="3696"/>
              <a:ext cx="186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spcBef>
                  <a:spcPct val="0"/>
                </a:spcBef>
                <a:buClrTx/>
                <a:buSzTx/>
                <a:buFontTx/>
                <a:buNone/>
              </a:pPr>
              <a:r>
                <a:rPr kumimoji="1" lang="zh-CN" altLang="en-US" sz="2200" b="1" dirty="0">
                  <a:solidFill>
                    <a:srgbClr val="000000"/>
                  </a:solidFill>
                  <a:latin typeface="+mn-ea"/>
                  <a:ea typeface="+mn-ea"/>
                </a:rPr>
                <a:t>凯恩斯总供给曲线</a:t>
              </a:r>
              <a:endParaRPr kumimoji="1" lang="zh-CN" altLang="en-US" sz="2200" b="1" dirty="0">
                <a:latin typeface="+mn-ea"/>
                <a:ea typeface="+mn-ea"/>
              </a:endParaRPr>
            </a:p>
          </p:txBody>
        </p:sp>
        <p:sp>
          <p:nvSpPr>
            <p:cNvPr id="11" name="Rectangle 12"/>
            <p:cNvSpPr>
              <a:spLocks noChangeArrowheads="1"/>
            </p:cNvSpPr>
            <p:nvPr/>
          </p:nvSpPr>
          <p:spPr bwMode="auto">
            <a:xfrm>
              <a:off x="4178" y="3431"/>
              <a:ext cx="16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Tx/>
                <a:buNone/>
              </a:pPr>
              <a:r>
                <a:rPr kumimoji="1" lang="en-US" altLang="zh-CN" sz="2000" b="1">
                  <a:solidFill>
                    <a:srgbClr val="000000"/>
                  </a:solidFill>
                  <a:latin typeface="Times New Roman" panose="02020603050405020304" pitchFamily="18" charset="0"/>
                  <a:ea typeface="宋体" panose="02010600030101010101" pitchFamily="2" charset="-122"/>
                </a:rPr>
                <a:t>Y</a:t>
              </a:r>
              <a:r>
                <a:rPr kumimoji="1" lang="en-US" altLang="zh-CN" sz="2000" b="1" baseline="-25000">
                  <a:solidFill>
                    <a:srgbClr val="000000"/>
                  </a:solidFill>
                  <a:latin typeface="Times New Roman" panose="02020603050405020304" pitchFamily="18" charset="0"/>
                  <a:ea typeface="宋体" panose="02010600030101010101" pitchFamily="2" charset="-122"/>
                </a:rPr>
                <a:t>0</a:t>
              </a:r>
            </a:p>
          </p:txBody>
        </p:sp>
        <p:sp>
          <p:nvSpPr>
            <p:cNvPr id="12" name="Rectangle 13"/>
            <p:cNvSpPr>
              <a:spLocks noChangeArrowheads="1"/>
            </p:cNvSpPr>
            <p:nvPr/>
          </p:nvSpPr>
          <p:spPr bwMode="auto">
            <a:xfrm>
              <a:off x="4924" y="3431"/>
              <a:ext cx="27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Tx/>
                <a:buNone/>
              </a:pPr>
              <a:r>
                <a:rPr kumimoji="1" lang="en-US" altLang="zh-CN" sz="2000" b="1">
                  <a:solidFill>
                    <a:srgbClr val="000000"/>
                  </a:solidFill>
                  <a:latin typeface="Times New Roman" panose="02020603050405020304" pitchFamily="18" charset="0"/>
                  <a:ea typeface="宋体" panose="02010600030101010101" pitchFamily="2" charset="-122"/>
                </a:rPr>
                <a:t>Y</a:t>
              </a:r>
              <a:r>
                <a:rPr kumimoji="1" lang="en-US" altLang="zh-CN" sz="2000" b="1" baseline="-25000">
                  <a:solidFill>
                    <a:srgbClr val="000000"/>
                  </a:solidFill>
                  <a:latin typeface="Times New Roman" panose="02020603050405020304" pitchFamily="18" charset="0"/>
                  <a:ea typeface="宋体" panose="02010600030101010101" pitchFamily="2" charset="-122"/>
                </a:rPr>
                <a:t>f</a:t>
              </a:r>
            </a:p>
          </p:txBody>
        </p:sp>
        <p:sp>
          <p:nvSpPr>
            <p:cNvPr id="13" name="Rectangle 14"/>
            <p:cNvSpPr>
              <a:spLocks noChangeArrowheads="1"/>
            </p:cNvSpPr>
            <p:nvPr/>
          </p:nvSpPr>
          <p:spPr bwMode="auto">
            <a:xfrm>
              <a:off x="5239" y="3475"/>
              <a:ext cx="11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eaLnBrk="1" hangingPunct="1">
                <a:lnSpc>
                  <a:spcPct val="80000"/>
                </a:lnSpc>
                <a:spcBef>
                  <a:spcPct val="0"/>
                </a:spcBef>
                <a:buClrTx/>
                <a:buSzTx/>
                <a:buFontTx/>
                <a:buNone/>
              </a:pPr>
              <a:r>
                <a:rPr kumimoji="1" lang="en-US" altLang="zh-CN" sz="2000" b="1">
                  <a:solidFill>
                    <a:srgbClr val="000000"/>
                  </a:solidFill>
                  <a:latin typeface="Times New Roman" panose="02020603050405020304" pitchFamily="18" charset="0"/>
                  <a:ea typeface="宋体" panose="02010600030101010101" pitchFamily="2" charset="-122"/>
                </a:rPr>
                <a:t>Y</a:t>
              </a:r>
              <a:endParaRPr kumimoji="1" lang="en-US" altLang="zh-CN" sz="2000" b="1">
                <a:latin typeface="Times New Roman" panose="02020603050405020304" pitchFamily="18" charset="0"/>
                <a:ea typeface="宋体" panose="02010600030101010101" pitchFamily="2" charset="-122"/>
              </a:endParaRPr>
            </a:p>
          </p:txBody>
        </p:sp>
        <p:sp>
          <p:nvSpPr>
            <p:cNvPr id="14" name="Rectangle 15"/>
            <p:cNvSpPr>
              <a:spLocks noChangeArrowheads="1"/>
            </p:cNvSpPr>
            <p:nvPr/>
          </p:nvSpPr>
          <p:spPr bwMode="auto">
            <a:xfrm>
              <a:off x="2882" y="1525"/>
              <a:ext cx="9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Tx/>
                <a:buNone/>
              </a:pPr>
              <a:r>
                <a:rPr kumimoji="1" lang="en-US" altLang="zh-CN" sz="2000" b="1">
                  <a:solidFill>
                    <a:srgbClr val="000000"/>
                  </a:solidFill>
                  <a:latin typeface="Times New Roman" panose="02020603050405020304" pitchFamily="18" charset="0"/>
                  <a:ea typeface="宋体" panose="02010600030101010101" pitchFamily="2" charset="-122"/>
                </a:rPr>
                <a:t>P</a:t>
              </a:r>
              <a:endParaRPr kumimoji="1" lang="en-US" altLang="zh-CN" sz="2000" b="1">
                <a:latin typeface="Times New Roman" panose="02020603050405020304" pitchFamily="18" charset="0"/>
                <a:ea typeface="宋体" panose="02010600030101010101" pitchFamily="2" charset="-122"/>
              </a:endParaRPr>
            </a:p>
          </p:txBody>
        </p:sp>
        <p:sp>
          <p:nvSpPr>
            <p:cNvPr id="15" name="Rectangle 16"/>
            <p:cNvSpPr>
              <a:spLocks noChangeArrowheads="1"/>
            </p:cNvSpPr>
            <p:nvPr/>
          </p:nvSpPr>
          <p:spPr bwMode="auto">
            <a:xfrm>
              <a:off x="2882" y="1798"/>
              <a:ext cx="15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Tx/>
                <a:buNone/>
              </a:pPr>
              <a:r>
                <a:rPr kumimoji="1" lang="en-US" altLang="zh-CN" sz="2000" b="1">
                  <a:solidFill>
                    <a:srgbClr val="000000"/>
                  </a:solidFill>
                  <a:latin typeface="Times New Roman" panose="02020603050405020304" pitchFamily="18" charset="0"/>
                  <a:ea typeface="宋体" panose="02010600030101010101" pitchFamily="2" charset="-122"/>
                </a:rPr>
                <a:t>P</a:t>
              </a:r>
              <a:r>
                <a:rPr kumimoji="1" lang="en-US" altLang="zh-CN" sz="2000" b="1" baseline="-25000">
                  <a:solidFill>
                    <a:srgbClr val="000000"/>
                  </a:solidFill>
                  <a:latin typeface="Times New Roman" panose="02020603050405020304" pitchFamily="18" charset="0"/>
                  <a:ea typeface="宋体" panose="02010600030101010101" pitchFamily="2" charset="-122"/>
                </a:rPr>
                <a:t>1</a:t>
              </a:r>
            </a:p>
          </p:txBody>
        </p:sp>
        <p:sp>
          <p:nvSpPr>
            <p:cNvPr id="16" name="Rectangle 17"/>
            <p:cNvSpPr>
              <a:spLocks noChangeArrowheads="1"/>
            </p:cNvSpPr>
            <p:nvPr/>
          </p:nvSpPr>
          <p:spPr bwMode="auto">
            <a:xfrm>
              <a:off x="2882" y="2342"/>
              <a:ext cx="1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Tx/>
                <a:buNone/>
              </a:pPr>
              <a:r>
                <a:rPr kumimoji="1" lang="en-US" altLang="zh-CN" sz="2000" b="1">
                  <a:solidFill>
                    <a:srgbClr val="000000"/>
                  </a:solidFill>
                  <a:latin typeface="Times New Roman" panose="02020603050405020304" pitchFamily="18" charset="0"/>
                  <a:ea typeface="宋体" panose="02010600030101010101" pitchFamily="2" charset="-122"/>
                </a:rPr>
                <a:t>P</a:t>
              </a:r>
              <a:r>
                <a:rPr kumimoji="1" lang="en-US" altLang="zh-CN" sz="2000" b="1" baseline="-25000">
                  <a:solidFill>
                    <a:srgbClr val="000000"/>
                  </a:solidFill>
                  <a:latin typeface="Times New Roman" panose="02020603050405020304" pitchFamily="18" charset="0"/>
                  <a:ea typeface="宋体" panose="02010600030101010101" pitchFamily="2" charset="-122"/>
                </a:rPr>
                <a:t>0</a:t>
              </a:r>
            </a:p>
          </p:txBody>
        </p:sp>
        <p:sp>
          <p:nvSpPr>
            <p:cNvPr id="17" name="Rectangle 18"/>
            <p:cNvSpPr>
              <a:spLocks noChangeArrowheads="1"/>
            </p:cNvSpPr>
            <p:nvPr/>
          </p:nvSpPr>
          <p:spPr bwMode="auto">
            <a:xfrm>
              <a:off x="4985" y="1606"/>
              <a:ext cx="46" cy="865"/>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buClr>
                  <a:schemeClr val="tx1"/>
                </a:buClr>
                <a:buSzPct val="75000"/>
                <a:buFont typeface="Wingdings" panose="05000000000000000000" pitchFamily="2" charset="2"/>
                <a:buNone/>
              </a:pPr>
              <a:endParaRPr lang="zh-CN" altLang="en-US" sz="2000" b="1">
                <a:solidFill>
                  <a:srgbClr val="3366FF"/>
                </a:solidFill>
                <a:latin typeface="Times New Roman" panose="02020603050405020304" pitchFamily="18" charset="0"/>
                <a:ea typeface="楷体_GB2312" panose="02010609030101010101" pitchFamily="49" charset="-122"/>
              </a:endParaRPr>
            </a:p>
          </p:txBody>
        </p:sp>
        <p:grpSp>
          <p:nvGrpSpPr>
            <p:cNvPr id="18" name="Group 19"/>
            <p:cNvGrpSpPr>
              <a:grpSpLocks/>
            </p:cNvGrpSpPr>
            <p:nvPr/>
          </p:nvGrpSpPr>
          <p:grpSpPr bwMode="auto">
            <a:xfrm>
              <a:off x="4998" y="2474"/>
              <a:ext cx="21" cy="952"/>
              <a:chOff x="4542" y="2199"/>
              <a:chExt cx="21" cy="952"/>
            </a:xfrm>
          </p:grpSpPr>
          <p:sp>
            <p:nvSpPr>
              <p:cNvPr id="82" name="Rectangle 20"/>
              <p:cNvSpPr>
                <a:spLocks noChangeArrowheads="1"/>
              </p:cNvSpPr>
              <p:nvPr/>
            </p:nvSpPr>
            <p:spPr bwMode="auto">
              <a:xfrm>
                <a:off x="4542" y="2199"/>
                <a:ext cx="21"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buClr>
                    <a:schemeClr val="tx1"/>
                  </a:buClr>
                  <a:buSzPct val="75000"/>
                  <a:buFont typeface="Wingdings" panose="05000000000000000000" pitchFamily="2" charset="2"/>
                  <a:buNone/>
                </a:pPr>
                <a:endParaRPr lang="zh-CN" altLang="en-US" sz="2000" b="1">
                  <a:solidFill>
                    <a:srgbClr val="3366FF"/>
                  </a:solidFill>
                  <a:latin typeface="Times New Roman" panose="02020603050405020304" pitchFamily="18" charset="0"/>
                  <a:ea typeface="楷体_GB2312" panose="02010609030101010101" pitchFamily="49" charset="-122"/>
                </a:endParaRPr>
              </a:p>
            </p:txBody>
          </p:sp>
          <p:sp>
            <p:nvSpPr>
              <p:cNvPr id="83" name="Rectangle 21"/>
              <p:cNvSpPr>
                <a:spLocks noChangeArrowheads="1"/>
              </p:cNvSpPr>
              <p:nvPr/>
            </p:nvSpPr>
            <p:spPr bwMode="auto">
              <a:xfrm>
                <a:off x="4542" y="2238"/>
                <a:ext cx="21" cy="1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buClr>
                    <a:schemeClr val="tx1"/>
                  </a:buClr>
                  <a:buSzPct val="75000"/>
                  <a:buFont typeface="Wingdings" panose="05000000000000000000" pitchFamily="2" charset="2"/>
                  <a:buNone/>
                </a:pPr>
                <a:endParaRPr lang="zh-CN" altLang="en-US" sz="2000" b="1">
                  <a:solidFill>
                    <a:srgbClr val="3366FF"/>
                  </a:solidFill>
                  <a:latin typeface="Times New Roman" panose="02020603050405020304" pitchFamily="18" charset="0"/>
                  <a:ea typeface="楷体_GB2312" panose="02010609030101010101" pitchFamily="49" charset="-122"/>
                </a:endParaRPr>
              </a:p>
            </p:txBody>
          </p:sp>
          <p:sp>
            <p:nvSpPr>
              <p:cNvPr id="84" name="Rectangle 22"/>
              <p:cNvSpPr>
                <a:spLocks noChangeArrowheads="1"/>
              </p:cNvSpPr>
              <p:nvPr/>
            </p:nvSpPr>
            <p:spPr bwMode="auto">
              <a:xfrm>
                <a:off x="4542" y="2277"/>
                <a:ext cx="21" cy="1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buClr>
                    <a:schemeClr val="tx1"/>
                  </a:buClr>
                  <a:buSzPct val="75000"/>
                  <a:buFont typeface="Wingdings" panose="05000000000000000000" pitchFamily="2" charset="2"/>
                  <a:buNone/>
                </a:pPr>
                <a:endParaRPr lang="zh-CN" altLang="en-US" sz="2000" b="1">
                  <a:solidFill>
                    <a:srgbClr val="3366FF"/>
                  </a:solidFill>
                  <a:latin typeface="Times New Roman" panose="02020603050405020304" pitchFamily="18" charset="0"/>
                  <a:ea typeface="楷体_GB2312" panose="02010609030101010101" pitchFamily="49" charset="-122"/>
                </a:endParaRPr>
              </a:p>
            </p:txBody>
          </p:sp>
          <p:sp>
            <p:nvSpPr>
              <p:cNvPr id="85" name="Rectangle 23"/>
              <p:cNvSpPr>
                <a:spLocks noChangeArrowheads="1"/>
              </p:cNvSpPr>
              <p:nvPr/>
            </p:nvSpPr>
            <p:spPr bwMode="auto">
              <a:xfrm>
                <a:off x="4542" y="2316"/>
                <a:ext cx="21" cy="1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buClr>
                    <a:schemeClr val="tx1"/>
                  </a:buClr>
                  <a:buSzPct val="75000"/>
                  <a:buFont typeface="Wingdings" panose="05000000000000000000" pitchFamily="2" charset="2"/>
                  <a:buNone/>
                </a:pPr>
                <a:endParaRPr lang="zh-CN" altLang="en-US" sz="2000" b="1">
                  <a:solidFill>
                    <a:srgbClr val="3366FF"/>
                  </a:solidFill>
                  <a:latin typeface="Times New Roman" panose="02020603050405020304" pitchFamily="18" charset="0"/>
                  <a:ea typeface="楷体_GB2312" panose="02010609030101010101" pitchFamily="49" charset="-122"/>
                </a:endParaRPr>
              </a:p>
            </p:txBody>
          </p:sp>
          <p:sp>
            <p:nvSpPr>
              <p:cNvPr id="86" name="Rectangle 24"/>
              <p:cNvSpPr>
                <a:spLocks noChangeArrowheads="1"/>
              </p:cNvSpPr>
              <p:nvPr/>
            </p:nvSpPr>
            <p:spPr bwMode="auto">
              <a:xfrm>
                <a:off x="4542" y="2354"/>
                <a:ext cx="21"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buClr>
                    <a:schemeClr val="tx1"/>
                  </a:buClr>
                  <a:buSzPct val="75000"/>
                  <a:buFont typeface="Wingdings" panose="05000000000000000000" pitchFamily="2" charset="2"/>
                  <a:buNone/>
                </a:pPr>
                <a:endParaRPr lang="zh-CN" altLang="en-US" sz="2000" b="1">
                  <a:solidFill>
                    <a:srgbClr val="3366FF"/>
                  </a:solidFill>
                  <a:latin typeface="Times New Roman" panose="02020603050405020304" pitchFamily="18" charset="0"/>
                  <a:ea typeface="楷体_GB2312" panose="02010609030101010101" pitchFamily="49" charset="-122"/>
                </a:endParaRPr>
              </a:p>
            </p:txBody>
          </p:sp>
          <p:sp>
            <p:nvSpPr>
              <p:cNvPr id="87" name="Rectangle 25"/>
              <p:cNvSpPr>
                <a:spLocks noChangeArrowheads="1"/>
              </p:cNvSpPr>
              <p:nvPr/>
            </p:nvSpPr>
            <p:spPr bwMode="auto">
              <a:xfrm>
                <a:off x="4542" y="2393"/>
                <a:ext cx="21"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buClr>
                    <a:schemeClr val="tx1"/>
                  </a:buClr>
                  <a:buSzPct val="75000"/>
                  <a:buFont typeface="Wingdings" panose="05000000000000000000" pitchFamily="2" charset="2"/>
                  <a:buNone/>
                </a:pPr>
                <a:endParaRPr lang="zh-CN" altLang="en-US" sz="2000" b="1">
                  <a:solidFill>
                    <a:srgbClr val="3366FF"/>
                  </a:solidFill>
                  <a:latin typeface="Times New Roman" panose="02020603050405020304" pitchFamily="18" charset="0"/>
                  <a:ea typeface="楷体_GB2312" panose="02010609030101010101" pitchFamily="49" charset="-122"/>
                </a:endParaRPr>
              </a:p>
            </p:txBody>
          </p:sp>
          <p:sp>
            <p:nvSpPr>
              <p:cNvPr id="88" name="Rectangle 26"/>
              <p:cNvSpPr>
                <a:spLocks noChangeArrowheads="1"/>
              </p:cNvSpPr>
              <p:nvPr/>
            </p:nvSpPr>
            <p:spPr bwMode="auto">
              <a:xfrm>
                <a:off x="4542" y="2432"/>
                <a:ext cx="21"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buClr>
                    <a:schemeClr val="tx1"/>
                  </a:buClr>
                  <a:buSzPct val="75000"/>
                  <a:buFont typeface="Wingdings" panose="05000000000000000000" pitchFamily="2" charset="2"/>
                  <a:buNone/>
                </a:pPr>
                <a:endParaRPr lang="zh-CN" altLang="en-US" sz="2000" b="1">
                  <a:solidFill>
                    <a:srgbClr val="3366FF"/>
                  </a:solidFill>
                  <a:latin typeface="Times New Roman" panose="02020603050405020304" pitchFamily="18" charset="0"/>
                  <a:ea typeface="楷体_GB2312" panose="02010609030101010101" pitchFamily="49" charset="-122"/>
                </a:endParaRPr>
              </a:p>
            </p:txBody>
          </p:sp>
          <p:sp>
            <p:nvSpPr>
              <p:cNvPr id="89" name="Rectangle 27"/>
              <p:cNvSpPr>
                <a:spLocks noChangeArrowheads="1"/>
              </p:cNvSpPr>
              <p:nvPr/>
            </p:nvSpPr>
            <p:spPr bwMode="auto">
              <a:xfrm>
                <a:off x="4542" y="2471"/>
                <a:ext cx="21" cy="1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buClr>
                    <a:schemeClr val="tx1"/>
                  </a:buClr>
                  <a:buSzPct val="75000"/>
                  <a:buFont typeface="Wingdings" panose="05000000000000000000" pitchFamily="2" charset="2"/>
                  <a:buNone/>
                </a:pPr>
                <a:endParaRPr lang="zh-CN" altLang="en-US" sz="2000" b="1">
                  <a:solidFill>
                    <a:srgbClr val="3366FF"/>
                  </a:solidFill>
                  <a:latin typeface="Times New Roman" panose="02020603050405020304" pitchFamily="18" charset="0"/>
                  <a:ea typeface="楷体_GB2312" panose="02010609030101010101" pitchFamily="49" charset="-122"/>
                </a:endParaRPr>
              </a:p>
            </p:txBody>
          </p:sp>
          <p:sp>
            <p:nvSpPr>
              <p:cNvPr id="90" name="Rectangle 28"/>
              <p:cNvSpPr>
                <a:spLocks noChangeArrowheads="1"/>
              </p:cNvSpPr>
              <p:nvPr/>
            </p:nvSpPr>
            <p:spPr bwMode="auto">
              <a:xfrm>
                <a:off x="4542" y="2510"/>
                <a:ext cx="21" cy="1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buClr>
                    <a:schemeClr val="tx1"/>
                  </a:buClr>
                  <a:buSzPct val="75000"/>
                  <a:buFont typeface="Wingdings" panose="05000000000000000000" pitchFamily="2" charset="2"/>
                  <a:buNone/>
                </a:pPr>
                <a:endParaRPr lang="zh-CN" altLang="en-US" sz="2000" b="1">
                  <a:solidFill>
                    <a:srgbClr val="3366FF"/>
                  </a:solidFill>
                  <a:latin typeface="Times New Roman" panose="02020603050405020304" pitchFamily="18" charset="0"/>
                  <a:ea typeface="楷体_GB2312" panose="02010609030101010101" pitchFamily="49" charset="-122"/>
                </a:endParaRPr>
              </a:p>
            </p:txBody>
          </p:sp>
          <p:sp>
            <p:nvSpPr>
              <p:cNvPr id="91" name="Rectangle 29"/>
              <p:cNvSpPr>
                <a:spLocks noChangeArrowheads="1"/>
              </p:cNvSpPr>
              <p:nvPr/>
            </p:nvSpPr>
            <p:spPr bwMode="auto">
              <a:xfrm>
                <a:off x="4542" y="2549"/>
                <a:ext cx="21" cy="1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buClr>
                    <a:schemeClr val="tx1"/>
                  </a:buClr>
                  <a:buSzPct val="75000"/>
                  <a:buFont typeface="Wingdings" panose="05000000000000000000" pitchFamily="2" charset="2"/>
                  <a:buNone/>
                </a:pPr>
                <a:endParaRPr lang="zh-CN" altLang="en-US" sz="2000" b="1">
                  <a:solidFill>
                    <a:srgbClr val="3366FF"/>
                  </a:solidFill>
                  <a:latin typeface="Times New Roman" panose="02020603050405020304" pitchFamily="18" charset="0"/>
                  <a:ea typeface="楷体_GB2312" panose="02010609030101010101" pitchFamily="49" charset="-122"/>
                </a:endParaRPr>
              </a:p>
            </p:txBody>
          </p:sp>
          <p:sp>
            <p:nvSpPr>
              <p:cNvPr id="92" name="Rectangle 30"/>
              <p:cNvSpPr>
                <a:spLocks noChangeArrowheads="1"/>
              </p:cNvSpPr>
              <p:nvPr/>
            </p:nvSpPr>
            <p:spPr bwMode="auto">
              <a:xfrm>
                <a:off x="4542" y="2588"/>
                <a:ext cx="21" cy="1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buClr>
                    <a:schemeClr val="tx1"/>
                  </a:buClr>
                  <a:buSzPct val="75000"/>
                  <a:buFont typeface="Wingdings" panose="05000000000000000000" pitchFamily="2" charset="2"/>
                  <a:buNone/>
                </a:pPr>
                <a:endParaRPr lang="zh-CN" altLang="en-US" sz="2000" b="1">
                  <a:solidFill>
                    <a:srgbClr val="3366FF"/>
                  </a:solidFill>
                  <a:latin typeface="Times New Roman" panose="02020603050405020304" pitchFamily="18" charset="0"/>
                  <a:ea typeface="楷体_GB2312" panose="02010609030101010101" pitchFamily="49" charset="-122"/>
                </a:endParaRPr>
              </a:p>
            </p:txBody>
          </p:sp>
          <p:sp>
            <p:nvSpPr>
              <p:cNvPr id="93" name="Rectangle 31"/>
              <p:cNvSpPr>
                <a:spLocks noChangeArrowheads="1"/>
              </p:cNvSpPr>
              <p:nvPr/>
            </p:nvSpPr>
            <p:spPr bwMode="auto">
              <a:xfrm>
                <a:off x="4542" y="2626"/>
                <a:ext cx="21"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buClr>
                    <a:schemeClr val="tx1"/>
                  </a:buClr>
                  <a:buSzPct val="75000"/>
                  <a:buFont typeface="Wingdings" panose="05000000000000000000" pitchFamily="2" charset="2"/>
                  <a:buNone/>
                </a:pPr>
                <a:endParaRPr lang="zh-CN" altLang="en-US" sz="2000" b="1">
                  <a:solidFill>
                    <a:srgbClr val="3366FF"/>
                  </a:solidFill>
                  <a:latin typeface="Times New Roman" panose="02020603050405020304" pitchFamily="18" charset="0"/>
                  <a:ea typeface="楷体_GB2312" panose="02010609030101010101" pitchFamily="49" charset="-122"/>
                </a:endParaRPr>
              </a:p>
            </p:txBody>
          </p:sp>
          <p:sp>
            <p:nvSpPr>
              <p:cNvPr id="94" name="Rectangle 32"/>
              <p:cNvSpPr>
                <a:spLocks noChangeArrowheads="1"/>
              </p:cNvSpPr>
              <p:nvPr/>
            </p:nvSpPr>
            <p:spPr bwMode="auto">
              <a:xfrm>
                <a:off x="4542" y="2665"/>
                <a:ext cx="21"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buClr>
                    <a:schemeClr val="tx1"/>
                  </a:buClr>
                  <a:buSzPct val="75000"/>
                  <a:buFont typeface="Wingdings" panose="05000000000000000000" pitchFamily="2" charset="2"/>
                  <a:buNone/>
                </a:pPr>
                <a:endParaRPr lang="zh-CN" altLang="en-US" sz="2000" b="1">
                  <a:solidFill>
                    <a:srgbClr val="3366FF"/>
                  </a:solidFill>
                  <a:latin typeface="Times New Roman" panose="02020603050405020304" pitchFamily="18" charset="0"/>
                  <a:ea typeface="楷体_GB2312" panose="02010609030101010101" pitchFamily="49" charset="-122"/>
                </a:endParaRPr>
              </a:p>
            </p:txBody>
          </p:sp>
          <p:sp>
            <p:nvSpPr>
              <p:cNvPr id="95" name="Rectangle 33"/>
              <p:cNvSpPr>
                <a:spLocks noChangeArrowheads="1"/>
              </p:cNvSpPr>
              <p:nvPr/>
            </p:nvSpPr>
            <p:spPr bwMode="auto">
              <a:xfrm>
                <a:off x="4542" y="2704"/>
                <a:ext cx="21" cy="1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buClr>
                    <a:schemeClr val="tx1"/>
                  </a:buClr>
                  <a:buSzPct val="75000"/>
                  <a:buFont typeface="Wingdings" panose="05000000000000000000" pitchFamily="2" charset="2"/>
                  <a:buNone/>
                </a:pPr>
                <a:endParaRPr lang="zh-CN" altLang="en-US" sz="2000" b="1">
                  <a:solidFill>
                    <a:srgbClr val="3366FF"/>
                  </a:solidFill>
                  <a:latin typeface="Times New Roman" panose="02020603050405020304" pitchFamily="18" charset="0"/>
                  <a:ea typeface="楷体_GB2312" panose="02010609030101010101" pitchFamily="49" charset="-122"/>
                </a:endParaRPr>
              </a:p>
            </p:txBody>
          </p:sp>
          <p:sp>
            <p:nvSpPr>
              <p:cNvPr id="96" name="Rectangle 34"/>
              <p:cNvSpPr>
                <a:spLocks noChangeArrowheads="1"/>
              </p:cNvSpPr>
              <p:nvPr/>
            </p:nvSpPr>
            <p:spPr bwMode="auto">
              <a:xfrm>
                <a:off x="4542" y="2743"/>
                <a:ext cx="21" cy="1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buClr>
                    <a:schemeClr val="tx1"/>
                  </a:buClr>
                  <a:buSzPct val="75000"/>
                  <a:buFont typeface="Wingdings" panose="05000000000000000000" pitchFamily="2" charset="2"/>
                  <a:buNone/>
                </a:pPr>
                <a:endParaRPr lang="zh-CN" altLang="en-US" sz="2000" b="1">
                  <a:solidFill>
                    <a:srgbClr val="3366FF"/>
                  </a:solidFill>
                  <a:latin typeface="Times New Roman" panose="02020603050405020304" pitchFamily="18" charset="0"/>
                  <a:ea typeface="楷体_GB2312" panose="02010609030101010101" pitchFamily="49" charset="-122"/>
                </a:endParaRPr>
              </a:p>
            </p:txBody>
          </p:sp>
          <p:sp>
            <p:nvSpPr>
              <p:cNvPr id="97" name="Rectangle 35"/>
              <p:cNvSpPr>
                <a:spLocks noChangeArrowheads="1"/>
              </p:cNvSpPr>
              <p:nvPr/>
            </p:nvSpPr>
            <p:spPr bwMode="auto">
              <a:xfrm>
                <a:off x="4542" y="2782"/>
                <a:ext cx="21" cy="1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buClr>
                    <a:schemeClr val="tx1"/>
                  </a:buClr>
                  <a:buSzPct val="75000"/>
                  <a:buFont typeface="Wingdings" panose="05000000000000000000" pitchFamily="2" charset="2"/>
                  <a:buNone/>
                </a:pPr>
                <a:endParaRPr lang="zh-CN" altLang="en-US" sz="2000" b="1">
                  <a:solidFill>
                    <a:srgbClr val="3366FF"/>
                  </a:solidFill>
                  <a:latin typeface="Times New Roman" panose="02020603050405020304" pitchFamily="18" charset="0"/>
                  <a:ea typeface="楷体_GB2312" panose="02010609030101010101" pitchFamily="49" charset="-122"/>
                </a:endParaRPr>
              </a:p>
            </p:txBody>
          </p:sp>
          <p:sp>
            <p:nvSpPr>
              <p:cNvPr id="98" name="Rectangle 36"/>
              <p:cNvSpPr>
                <a:spLocks noChangeArrowheads="1"/>
              </p:cNvSpPr>
              <p:nvPr/>
            </p:nvSpPr>
            <p:spPr bwMode="auto">
              <a:xfrm>
                <a:off x="4542" y="2821"/>
                <a:ext cx="21" cy="1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buClr>
                    <a:schemeClr val="tx1"/>
                  </a:buClr>
                  <a:buSzPct val="75000"/>
                  <a:buFont typeface="Wingdings" panose="05000000000000000000" pitchFamily="2" charset="2"/>
                  <a:buNone/>
                </a:pPr>
                <a:endParaRPr lang="zh-CN" altLang="en-US" sz="2000" b="1">
                  <a:solidFill>
                    <a:srgbClr val="3366FF"/>
                  </a:solidFill>
                  <a:latin typeface="Times New Roman" panose="02020603050405020304" pitchFamily="18" charset="0"/>
                  <a:ea typeface="楷体_GB2312" panose="02010609030101010101" pitchFamily="49" charset="-122"/>
                </a:endParaRPr>
              </a:p>
            </p:txBody>
          </p:sp>
          <p:sp>
            <p:nvSpPr>
              <p:cNvPr id="99" name="Rectangle 37"/>
              <p:cNvSpPr>
                <a:spLocks noChangeArrowheads="1"/>
              </p:cNvSpPr>
              <p:nvPr/>
            </p:nvSpPr>
            <p:spPr bwMode="auto">
              <a:xfrm>
                <a:off x="4542" y="2859"/>
                <a:ext cx="21"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buClr>
                    <a:schemeClr val="tx1"/>
                  </a:buClr>
                  <a:buSzPct val="75000"/>
                  <a:buFont typeface="Wingdings" panose="05000000000000000000" pitchFamily="2" charset="2"/>
                  <a:buNone/>
                </a:pPr>
                <a:endParaRPr lang="zh-CN" altLang="en-US" sz="2000" b="1">
                  <a:solidFill>
                    <a:srgbClr val="3366FF"/>
                  </a:solidFill>
                  <a:latin typeface="Times New Roman" panose="02020603050405020304" pitchFamily="18" charset="0"/>
                  <a:ea typeface="楷体_GB2312" panose="02010609030101010101" pitchFamily="49" charset="-122"/>
                </a:endParaRPr>
              </a:p>
            </p:txBody>
          </p:sp>
          <p:sp>
            <p:nvSpPr>
              <p:cNvPr id="100" name="Rectangle 38"/>
              <p:cNvSpPr>
                <a:spLocks noChangeArrowheads="1"/>
              </p:cNvSpPr>
              <p:nvPr/>
            </p:nvSpPr>
            <p:spPr bwMode="auto">
              <a:xfrm>
                <a:off x="4542" y="2898"/>
                <a:ext cx="21"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buClr>
                    <a:schemeClr val="tx1"/>
                  </a:buClr>
                  <a:buSzPct val="75000"/>
                  <a:buFont typeface="Wingdings" panose="05000000000000000000" pitchFamily="2" charset="2"/>
                  <a:buNone/>
                </a:pPr>
                <a:endParaRPr lang="zh-CN" altLang="en-US" sz="2000" b="1">
                  <a:solidFill>
                    <a:srgbClr val="3366FF"/>
                  </a:solidFill>
                  <a:latin typeface="Times New Roman" panose="02020603050405020304" pitchFamily="18" charset="0"/>
                  <a:ea typeface="楷体_GB2312" panose="02010609030101010101" pitchFamily="49" charset="-122"/>
                </a:endParaRPr>
              </a:p>
            </p:txBody>
          </p:sp>
          <p:sp>
            <p:nvSpPr>
              <p:cNvPr id="101" name="Rectangle 39"/>
              <p:cNvSpPr>
                <a:spLocks noChangeArrowheads="1"/>
              </p:cNvSpPr>
              <p:nvPr/>
            </p:nvSpPr>
            <p:spPr bwMode="auto">
              <a:xfrm>
                <a:off x="4542" y="2937"/>
                <a:ext cx="21"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buClr>
                    <a:schemeClr val="tx1"/>
                  </a:buClr>
                  <a:buSzPct val="75000"/>
                  <a:buFont typeface="Wingdings" panose="05000000000000000000" pitchFamily="2" charset="2"/>
                  <a:buNone/>
                </a:pPr>
                <a:endParaRPr lang="zh-CN" altLang="en-US" sz="2000" b="1">
                  <a:solidFill>
                    <a:srgbClr val="3366FF"/>
                  </a:solidFill>
                  <a:latin typeface="Times New Roman" panose="02020603050405020304" pitchFamily="18" charset="0"/>
                  <a:ea typeface="楷体_GB2312" panose="02010609030101010101" pitchFamily="49" charset="-122"/>
                </a:endParaRPr>
              </a:p>
            </p:txBody>
          </p:sp>
          <p:sp>
            <p:nvSpPr>
              <p:cNvPr id="102" name="Rectangle 40"/>
              <p:cNvSpPr>
                <a:spLocks noChangeArrowheads="1"/>
              </p:cNvSpPr>
              <p:nvPr/>
            </p:nvSpPr>
            <p:spPr bwMode="auto">
              <a:xfrm>
                <a:off x="4542" y="2976"/>
                <a:ext cx="21" cy="1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buClr>
                    <a:schemeClr val="tx1"/>
                  </a:buClr>
                  <a:buSzPct val="75000"/>
                  <a:buFont typeface="Wingdings" panose="05000000000000000000" pitchFamily="2" charset="2"/>
                  <a:buNone/>
                </a:pPr>
                <a:endParaRPr lang="zh-CN" altLang="en-US" sz="2000" b="1">
                  <a:solidFill>
                    <a:srgbClr val="3366FF"/>
                  </a:solidFill>
                  <a:latin typeface="Times New Roman" panose="02020603050405020304" pitchFamily="18" charset="0"/>
                  <a:ea typeface="楷体_GB2312" panose="02010609030101010101" pitchFamily="49" charset="-122"/>
                </a:endParaRPr>
              </a:p>
            </p:txBody>
          </p:sp>
          <p:sp>
            <p:nvSpPr>
              <p:cNvPr id="103" name="Rectangle 41"/>
              <p:cNvSpPr>
                <a:spLocks noChangeArrowheads="1"/>
              </p:cNvSpPr>
              <p:nvPr/>
            </p:nvSpPr>
            <p:spPr bwMode="auto">
              <a:xfrm>
                <a:off x="4542" y="3015"/>
                <a:ext cx="21" cy="1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buClr>
                    <a:schemeClr val="tx1"/>
                  </a:buClr>
                  <a:buSzPct val="75000"/>
                  <a:buFont typeface="Wingdings" panose="05000000000000000000" pitchFamily="2" charset="2"/>
                  <a:buNone/>
                </a:pPr>
                <a:endParaRPr lang="zh-CN" altLang="en-US" sz="2000" b="1">
                  <a:solidFill>
                    <a:srgbClr val="3366FF"/>
                  </a:solidFill>
                  <a:latin typeface="Times New Roman" panose="02020603050405020304" pitchFamily="18" charset="0"/>
                  <a:ea typeface="楷体_GB2312" panose="02010609030101010101" pitchFamily="49" charset="-122"/>
                </a:endParaRPr>
              </a:p>
            </p:txBody>
          </p:sp>
          <p:sp>
            <p:nvSpPr>
              <p:cNvPr id="104" name="Rectangle 42"/>
              <p:cNvSpPr>
                <a:spLocks noChangeArrowheads="1"/>
              </p:cNvSpPr>
              <p:nvPr/>
            </p:nvSpPr>
            <p:spPr bwMode="auto">
              <a:xfrm>
                <a:off x="4542" y="3054"/>
                <a:ext cx="21" cy="1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buClr>
                    <a:schemeClr val="tx1"/>
                  </a:buClr>
                  <a:buSzPct val="75000"/>
                  <a:buFont typeface="Wingdings" panose="05000000000000000000" pitchFamily="2" charset="2"/>
                  <a:buNone/>
                </a:pPr>
                <a:endParaRPr lang="zh-CN" altLang="en-US" sz="2000" b="1">
                  <a:solidFill>
                    <a:srgbClr val="3366FF"/>
                  </a:solidFill>
                  <a:latin typeface="Times New Roman" panose="02020603050405020304" pitchFamily="18" charset="0"/>
                  <a:ea typeface="楷体_GB2312" panose="02010609030101010101" pitchFamily="49" charset="-122"/>
                </a:endParaRPr>
              </a:p>
            </p:txBody>
          </p:sp>
          <p:sp>
            <p:nvSpPr>
              <p:cNvPr id="105" name="Rectangle 43"/>
              <p:cNvSpPr>
                <a:spLocks noChangeArrowheads="1"/>
              </p:cNvSpPr>
              <p:nvPr/>
            </p:nvSpPr>
            <p:spPr bwMode="auto">
              <a:xfrm>
                <a:off x="4542" y="3093"/>
                <a:ext cx="21" cy="1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buClr>
                    <a:schemeClr val="tx1"/>
                  </a:buClr>
                  <a:buSzPct val="75000"/>
                  <a:buFont typeface="Wingdings" panose="05000000000000000000" pitchFamily="2" charset="2"/>
                  <a:buNone/>
                </a:pPr>
                <a:endParaRPr lang="zh-CN" altLang="en-US" sz="2000" b="1">
                  <a:solidFill>
                    <a:srgbClr val="3366FF"/>
                  </a:solidFill>
                  <a:latin typeface="Times New Roman" panose="02020603050405020304" pitchFamily="18" charset="0"/>
                  <a:ea typeface="楷体_GB2312" panose="02010609030101010101" pitchFamily="49" charset="-122"/>
                </a:endParaRPr>
              </a:p>
            </p:txBody>
          </p:sp>
          <p:sp>
            <p:nvSpPr>
              <p:cNvPr id="106" name="Rectangle 44"/>
              <p:cNvSpPr>
                <a:spLocks noChangeArrowheads="1"/>
              </p:cNvSpPr>
              <p:nvPr/>
            </p:nvSpPr>
            <p:spPr bwMode="auto">
              <a:xfrm>
                <a:off x="4542" y="3131"/>
                <a:ext cx="21"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buClr>
                    <a:schemeClr val="tx1"/>
                  </a:buClr>
                  <a:buSzPct val="75000"/>
                  <a:buFont typeface="Wingdings" panose="05000000000000000000" pitchFamily="2" charset="2"/>
                  <a:buNone/>
                </a:pPr>
                <a:endParaRPr lang="zh-CN" altLang="en-US" sz="2000" b="1">
                  <a:solidFill>
                    <a:srgbClr val="3366FF"/>
                  </a:solidFill>
                  <a:latin typeface="Times New Roman" panose="02020603050405020304" pitchFamily="18" charset="0"/>
                  <a:ea typeface="楷体_GB2312" panose="02010609030101010101" pitchFamily="49" charset="-122"/>
                </a:endParaRPr>
              </a:p>
            </p:txBody>
          </p:sp>
        </p:grpSp>
        <p:grpSp>
          <p:nvGrpSpPr>
            <p:cNvPr id="19" name="Group 45"/>
            <p:cNvGrpSpPr>
              <a:grpSpLocks/>
            </p:cNvGrpSpPr>
            <p:nvPr/>
          </p:nvGrpSpPr>
          <p:grpSpPr bwMode="auto">
            <a:xfrm>
              <a:off x="3092" y="1925"/>
              <a:ext cx="1915" cy="19"/>
              <a:chOff x="2636" y="1650"/>
              <a:chExt cx="1915" cy="19"/>
            </a:xfrm>
          </p:grpSpPr>
          <p:sp>
            <p:nvSpPr>
              <p:cNvPr id="37" name="Rectangle 46"/>
              <p:cNvSpPr>
                <a:spLocks noChangeArrowheads="1"/>
              </p:cNvSpPr>
              <p:nvPr/>
            </p:nvSpPr>
            <p:spPr bwMode="auto">
              <a:xfrm>
                <a:off x="4529" y="1650"/>
                <a:ext cx="22" cy="1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buClr>
                    <a:schemeClr val="tx1"/>
                  </a:buClr>
                  <a:buSzPct val="75000"/>
                  <a:buFont typeface="Wingdings" panose="05000000000000000000" pitchFamily="2" charset="2"/>
                  <a:buNone/>
                </a:pPr>
                <a:endParaRPr lang="zh-CN" altLang="en-US" sz="2000" b="1">
                  <a:solidFill>
                    <a:srgbClr val="3366FF"/>
                  </a:solidFill>
                  <a:latin typeface="Times New Roman" panose="02020603050405020304" pitchFamily="18" charset="0"/>
                  <a:ea typeface="楷体_GB2312" panose="02010609030101010101" pitchFamily="49" charset="-122"/>
                </a:endParaRPr>
              </a:p>
            </p:txBody>
          </p:sp>
          <p:sp>
            <p:nvSpPr>
              <p:cNvPr id="38" name="Rectangle 47"/>
              <p:cNvSpPr>
                <a:spLocks noChangeArrowheads="1"/>
              </p:cNvSpPr>
              <p:nvPr/>
            </p:nvSpPr>
            <p:spPr bwMode="auto">
              <a:xfrm>
                <a:off x="4486" y="1650"/>
                <a:ext cx="22" cy="1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buClr>
                    <a:schemeClr val="tx1"/>
                  </a:buClr>
                  <a:buSzPct val="75000"/>
                  <a:buFont typeface="Wingdings" panose="05000000000000000000" pitchFamily="2" charset="2"/>
                  <a:buNone/>
                </a:pPr>
                <a:endParaRPr lang="zh-CN" altLang="en-US" sz="2000" b="1">
                  <a:solidFill>
                    <a:srgbClr val="3366FF"/>
                  </a:solidFill>
                  <a:latin typeface="Times New Roman" panose="02020603050405020304" pitchFamily="18" charset="0"/>
                  <a:ea typeface="楷体_GB2312" panose="02010609030101010101" pitchFamily="49" charset="-122"/>
                </a:endParaRPr>
              </a:p>
            </p:txBody>
          </p:sp>
          <p:sp>
            <p:nvSpPr>
              <p:cNvPr id="39" name="Rectangle 48"/>
              <p:cNvSpPr>
                <a:spLocks noChangeArrowheads="1"/>
              </p:cNvSpPr>
              <p:nvPr/>
            </p:nvSpPr>
            <p:spPr bwMode="auto">
              <a:xfrm>
                <a:off x="4443" y="1650"/>
                <a:ext cx="22" cy="1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buClr>
                    <a:schemeClr val="tx1"/>
                  </a:buClr>
                  <a:buSzPct val="75000"/>
                  <a:buFont typeface="Wingdings" panose="05000000000000000000" pitchFamily="2" charset="2"/>
                  <a:buNone/>
                </a:pPr>
                <a:endParaRPr lang="zh-CN" altLang="en-US" sz="2000" b="1">
                  <a:solidFill>
                    <a:srgbClr val="3366FF"/>
                  </a:solidFill>
                  <a:latin typeface="Times New Roman" panose="02020603050405020304" pitchFamily="18" charset="0"/>
                  <a:ea typeface="楷体_GB2312" panose="02010609030101010101" pitchFamily="49" charset="-122"/>
                </a:endParaRPr>
              </a:p>
            </p:txBody>
          </p:sp>
          <p:sp>
            <p:nvSpPr>
              <p:cNvPr id="40" name="Rectangle 49"/>
              <p:cNvSpPr>
                <a:spLocks noChangeArrowheads="1"/>
              </p:cNvSpPr>
              <p:nvPr/>
            </p:nvSpPr>
            <p:spPr bwMode="auto">
              <a:xfrm>
                <a:off x="4400" y="1650"/>
                <a:ext cx="22" cy="1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buClr>
                    <a:schemeClr val="tx1"/>
                  </a:buClr>
                  <a:buSzPct val="75000"/>
                  <a:buFont typeface="Wingdings" panose="05000000000000000000" pitchFamily="2" charset="2"/>
                  <a:buNone/>
                </a:pPr>
                <a:endParaRPr lang="zh-CN" altLang="en-US" sz="2000" b="1">
                  <a:solidFill>
                    <a:srgbClr val="3366FF"/>
                  </a:solidFill>
                  <a:latin typeface="Times New Roman" panose="02020603050405020304" pitchFamily="18" charset="0"/>
                  <a:ea typeface="楷体_GB2312" panose="02010609030101010101" pitchFamily="49" charset="-122"/>
                </a:endParaRPr>
              </a:p>
            </p:txBody>
          </p:sp>
          <p:sp>
            <p:nvSpPr>
              <p:cNvPr id="41" name="Rectangle 50"/>
              <p:cNvSpPr>
                <a:spLocks noChangeArrowheads="1"/>
              </p:cNvSpPr>
              <p:nvPr/>
            </p:nvSpPr>
            <p:spPr bwMode="auto">
              <a:xfrm>
                <a:off x="4357" y="1650"/>
                <a:ext cx="22" cy="1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buClr>
                    <a:schemeClr val="tx1"/>
                  </a:buClr>
                  <a:buSzPct val="75000"/>
                  <a:buFont typeface="Wingdings" panose="05000000000000000000" pitchFamily="2" charset="2"/>
                  <a:buNone/>
                </a:pPr>
                <a:endParaRPr lang="zh-CN" altLang="en-US" sz="2000" b="1">
                  <a:solidFill>
                    <a:srgbClr val="3366FF"/>
                  </a:solidFill>
                  <a:latin typeface="Times New Roman" panose="02020603050405020304" pitchFamily="18" charset="0"/>
                  <a:ea typeface="楷体_GB2312" panose="02010609030101010101" pitchFamily="49" charset="-122"/>
                </a:endParaRPr>
              </a:p>
            </p:txBody>
          </p:sp>
          <p:sp>
            <p:nvSpPr>
              <p:cNvPr id="42" name="Rectangle 51"/>
              <p:cNvSpPr>
                <a:spLocks noChangeArrowheads="1"/>
              </p:cNvSpPr>
              <p:nvPr/>
            </p:nvSpPr>
            <p:spPr bwMode="auto">
              <a:xfrm>
                <a:off x="4314" y="1650"/>
                <a:ext cx="22" cy="1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buClr>
                    <a:schemeClr val="tx1"/>
                  </a:buClr>
                  <a:buSzPct val="75000"/>
                  <a:buFont typeface="Wingdings" panose="05000000000000000000" pitchFamily="2" charset="2"/>
                  <a:buNone/>
                </a:pPr>
                <a:endParaRPr lang="zh-CN" altLang="en-US" sz="2000" b="1">
                  <a:solidFill>
                    <a:srgbClr val="3366FF"/>
                  </a:solidFill>
                  <a:latin typeface="Times New Roman" panose="02020603050405020304" pitchFamily="18" charset="0"/>
                  <a:ea typeface="楷体_GB2312" panose="02010609030101010101" pitchFamily="49" charset="-122"/>
                </a:endParaRPr>
              </a:p>
            </p:txBody>
          </p:sp>
          <p:sp>
            <p:nvSpPr>
              <p:cNvPr id="43" name="Rectangle 52"/>
              <p:cNvSpPr>
                <a:spLocks noChangeArrowheads="1"/>
              </p:cNvSpPr>
              <p:nvPr/>
            </p:nvSpPr>
            <p:spPr bwMode="auto">
              <a:xfrm>
                <a:off x="4271" y="1650"/>
                <a:ext cx="22" cy="1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buClr>
                    <a:schemeClr val="tx1"/>
                  </a:buClr>
                  <a:buSzPct val="75000"/>
                  <a:buFont typeface="Wingdings" panose="05000000000000000000" pitchFamily="2" charset="2"/>
                  <a:buNone/>
                </a:pPr>
                <a:endParaRPr lang="zh-CN" altLang="en-US" sz="2000" b="1">
                  <a:solidFill>
                    <a:srgbClr val="3366FF"/>
                  </a:solidFill>
                  <a:latin typeface="Times New Roman" panose="02020603050405020304" pitchFamily="18" charset="0"/>
                  <a:ea typeface="楷体_GB2312" panose="02010609030101010101" pitchFamily="49" charset="-122"/>
                </a:endParaRPr>
              </a:p>
            </p:txBody>
          </p:sp>
          <p:sp>
            <p:nvSpPr>
              <p:cNvPr id="44" name="Rectangle 53"/>
              <p:cNvSpPr>
                <a:spLocks noChangeArrowheads="1"/>
              </p:cNvSpPr>
              <p:nvPr/>
            </p:nvSpPr>
            <p:spPr bwMode="auto">
              <a:xfrm>
                <a:off x="4228" y="1650"/>
                <a:ext cx="22" cy="1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buClr>
                    <a:schemeClr val="tx1"/>
                  </a:buClr>
                  <a:buSzPct val="75000"/>
                  <a:buFont typeface="Wingdings" panose="05000000000000000000" pitchFamily="2" charset="2"/>
                  <a:buNone/>
                </a:pPr>
                <a:endParaRPr lang="zh-CN" altLang="en-US" sz="2000" b="1">
                  <a:solidFill>
                    <a:srgbClr val="3366FF"/>
                  </a:solidFill>
                  <a:latin typeface="Times New Roman" panose="02020603050405020304" pitchFamily="18" charset="0"/>
                  <a:ea typeface="楷体_GB2312" panose="02010609030101010101" pitchFamily="49" charset="-122"/>
                </a:endParaRPr>
              </a:p>
            </p:txBody>
          </p:sp>
          <p:sp>
            <p:nvSpPr>
              <p:cNvPr id="45" name="Rectangle 54"/>
              <p:cNvSpPr>
                <a:spLocks noChangeArrowheads="1"/>
              </p:cNvSpPr>
              <p:nvPr/>
            </p:nvSpPr>
            <p:spPr bwMode="auto">
              <a:xfrm>
                <a:off x="4185" y="1650"/>
                <a:ext cx="22" cy="1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buClr>
                    <a:schemeClr val="tx1"/>
                  </a:buClr>
                  <a:buSzPct val="75000"/>
                  <a:buFont typeface="Wingdings" panose="05000000000000000000" pitchFamily="2" charset="2"/>
                  <a:buNone/>
                </a:pPr>
                <a:endParaRPr lang="zh-CN" altLang="en-US" sz="2000" b="1">
                  <a:solidFill>
                    <a:srgbClr val="3366FF"/>
                  </a:solidFill>
                  <a:latin typeface="Times New Roman" panose="02020603050405020304" pitchFamily="18" charset="0"/>
                  <a:ea typeface="楷体_GB2312" panose="02010609030101010101" pitchFamily="49" charset="-122"/>
                </a:endParaRPr>
              </a:p>
            </p:txBody>
          </p:sp>
          <p:sp>
            <p:nvSpPr>
              <p:cNvPr id="46" name="Rectangle 55"/>
              <p:cNvSpPr>
                <a:spLocks noChangeArrowheads="1"/>
              </p:cNvSpPr>
              <p:nvPr/>
            </p:nvSpPr>
            <p:spPr bwMode="auto">
              <a:xfrm>
                <a:off x="4142" y="1650"/>
                <a:ext cx="22" cy="1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buClr>
                    <a:schemeClr val="tx1"/>
                  </a:buClr>
                  <a:buSzPct val="75000"/>
                  <a:buFont typeface="Wingdings" panose="05000000000000000000" pitchFamily="2" charset="2"/>
                  <a:buNone/>
                </a:pPr>
                <a:endParaRPr lang="zh-CN" altLang="en-US" sz="2000" b="1">
                  <a:solidFill>
                    <a:srgbClr val="3366FF"/>
                  </a:solidFill>
                  <a:latin typeface="Times New Roman" panose="02020603050405020304" pitchFamily="18" charset="0"/>
                  <a:ea typeface="楷体_GB2312" panose="02010609030101010101" pitchFamily="49" charset="-122"/>
                </a:endParaRPr>
              </a:p>
            </p:txBody>
          </p:sp>
          <p:sp>
            <p:nvSpPr>
              <p:cNvPr id="47" name="Rectangle 56"/>
              <p:cNvSpPr>
                <a:spLocks noChangeArrowheads="1"/>
              </p:cNvSpPr>
              <p:nvPr/>
            </p:nvSpPr>
            <p:spPr bwMode="auto">
              <a:xfrm>
                <a:off x="4099" y="1650"/>
                <a:ext cx="22" cy="1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buClr>
                    <a:schemeClr val="tx1"/>
                  </a:buClr>
                  <a:buSzPct val="75000"/>
                  <a:buFont typeface="Wingdings" panose="05000000000000000000" pitchFamily="2" charset="2"/>
                  <a:buNone/>
                </a:pPr>
                <a:endParaRPr lang="zh-CN" altLang="en-US" sz="2000" b="1">
                  <a:solidFill>
                    <a:srgbClr val="3366FF"/>
                  </a:solidFill>
                  <a:latin typeface="Times New Roman" panose="02020603050405020304" pitchFamily="18" charset="0"/>
                  <a:ea typeface="楷体_GB2312" panose="02010609030101010101" pitchFamily="49" charset="-122"/>
                </a:endParaRPr>
              </a:p>
            </p:txBody>
          </p:sp>
          <p:sp>
            <p:nvSpPr>
              <p:cNvPr id="48" name="Rectangle 57"/>
              <p:cNvSpPr>
                <a:spLocks noChangeArrowheads="1"/>
              </p:cNvSpPr>
              <p:nvPr/>
            </p:nvSpPr>
            <p:spPr bwMode="auto">
              <a:xfrm>
                <a:off x="4056" y="1650"/>
                <a:ext cx="22" cy="1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buClr>
                    <a:schemeClr val="tx1"/>
                  </a:buClr>
                  <a:buSzPct val="75000"/>
                  <a:buFont typeface="Wingdings" panose="05000000000000000000" pitchFamily="2" charset="2"/>
                  <a:buNone/>
                </a:pPr>
                <a:endParaRPr lang="zh-CN" altLang="en-US" sz="2000" b="1">
                  <a:solidFill>
                    <a:srgbClr val="3366FF"/>
                  </a:solidFill>
                  <a:latin typeface="Times New Roman" panose="02020603050405020304" pitchFamily="18" charset="0"/>
                  <a:ea typeface="楷体_GB2312" panose="02010609030101010101" pitchFamily="49" charset="-122"/>
                </a:endParaRPr>
              </a:p>
            </p:txBody>
          </p:sp>
          <p:sp>
            <p:nvSpPr>
              <p:cNvPr id="49" name="Rectangle 58"/>
              <p:cNvSpPr>
                <a:spLocks noChangeArrowheads="1"/>
              </p:cNvSpPr>
              <p:nvPr/>
            </p:nvSpPr>
            <p:spPr bwMode="auto">
              <a:xfrm>
                <a:off x="4013" y="1650"/>
                <a:ext cx="22" cy="1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buClr>
                    <a:schemeClr val="tx1"/>
                  </a:buClr>
                  <a:buSzPct val="75000"/>
                  <a:buFont typeface="Wingdings" panose="05000000000000000000" pitchFamily="2" charset="2"/>
                  <a:buNone/>
                </a:pPr>
                <a:endParaRPr lang="zh-CN" altLang="en-US" sz="2000" b="1">
                  <a:solidFill>
                    <a:srgbClr val="3366FF"/>
                  </a:solidFill>
                  <a:latin typeface="Times New Roman" panose="02020603050405020304" pitchFamily="18" charset="0"/>
                  <a:ea typeface="楷体_GB2312" panose="02010609030101010101" pitchFamily="49" charset="-122"/>
                </a:endParaRPr>
              </a:p>
            </p:txBody>
          </p:sp>
          <p:sp>
            <p:nvSpPr>
              <p:cNvPr id="50" name="Rectangle 59"/>
              <p:cNvSpPr>
                <a:spLocks noChangeArrowheads="1"/>
              </p:cNvSpPr>
              <p:nvPr/>
            </p:nvSpPr>
            <p:spPr bwMode="auto">
              <a:xfrm>
                <a:off x="3970" y="1650"/>
                <a:ext cx="21" cy="1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buClr>
                    <a:schemeClr val="tx1"/>
                  </a:buClr>
                  <a:buSzPct val="75000"/>
                  <a:buFont typeface="Wingdings" panose="05000000000000000000" pitchFamily="2" charset="2"/>
                  <a:buNone/>
                </a:pPr>
                <a:endParaRPr lang="zh-CN" altLang="en-US" sz="2000" b="1">
                  <a:solidFill>
                    <a:srgbClr val="3366FF"/>
                  </a:solidFill>
                  <a:latin typeface="Times New Roman" panose="02020603050405020304" pitchFamily="18" charset="0"/>
                  <a:ea typeface="楷体_GB2312" panose="02010609030101010101" pitchFamily="49" charset="-122"/>
                </a:endParaRPr>
              </a:p>
            </p:txBody>
          </p:sp>
          <p:sp>
            <p:nvSpPr>
              <p:cNvPr id="51" name="Rectangle 60"/>
              <p:cNvSpPr>
                <a:spLocks noChangeArrowheads="1"/>
              </p:cNvSpPr>
              <p:nvPr/>
            </p:nvSpPr>
            <p:spPr bwMode="auto">
              <a:xfrm>
                <a:off x="3927" y="1650"/>
                <a:ext cx="21" cy="1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buClr>
                    <a:schemeClr val="tx1"/>
                  </a:buClr>
                  <a:buSzPct val="75000"/>
                  <a:buFont typeface="Wingdings" panose="05000000000000000000" pitchFamily="2" charset="2"/>
                  <a:buNone/>
                </a:pPr>
                <a:endParaRPr lang="zh-CN" altLang="en-US" sz="2000" b="1">
                  <a:solidFill>
                    <a:srgbClr val="3366FF"/>
                  </a:solidFill>
                  <a:latin typeface="Times New Roman" panose="02020603050405020304" pitchFamily="18" charset="0"/>
                  <a:ea typeface="楷体_GB2312" panose="02010609030101010101" pitchFamily="49" charset="-122"/>
                </a:endParaRPr>
              </a:p>
            </p:txBody>
          </p:sp>
          <p:sp>
            <p:nvSpPr>
              <p:cNvPr id="52" name="Rectangle 61"/>
              <p:cNvSpPr>
                <a:spLocks noChangeArrowheads="1"/>
              </p:cNvSpPr>
              <p:nvPr/>
            </p:nvSpPr>
            <p:spPr bwMode="auto">
              <a:xfrm>
                <a:off x="3884" y="1650"/>
                <a:ext cx="21" cy="1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buClr>
                    <a:schemeClr val="tx1"/>
                  </a:buClr>
                  <a:buSzPct val="75000"/>
                  <a:buFont typeface="Wingdings" panose="05000000000000000000" pitchFamily="2" charset="2"/>
                  <a:buNone/>
                </a:pPr>
                <a:endParaRPr lang="zh-CN" altLang="en-US" sz="2000" b="1">
                  <a:solidFill>
                    <a:srgbClr val="3366FF"/>
                  </a:solidFill>
                  <a:latin typeface="Times New Roman" panose="02020603050405020304" pitchFamily="18" charset="0"/>
                  <a:ea typeface="楷体_GB2312" panose="02010609030101010101" pitchFamily="49" charset="-122"/>
                </a:endParaRPr>
              </a:p>
            </p:txBody>
          </p:sp>
          <p:sp>
            <p:nvSpPr>
              <p:cNvPr id="53" name="Rectangle 62"/>
              <p:cNvSpPr>
                <a:spLocks noChangeArrowheads="1"/>
              </p:cNvSpPr>
              <p:nvPr/>
            </p:nvSpPr>
            <p:spPr bwMode="auto">
              <a:xfrm>
                <a:off x="3841" y="1650"/>
                <a:ext cx="21" cy="1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buClr>
                    <a:schemeClr val="tx1"/>
                  </a:buClr>
                  <a:buSzPct val="75000"/>
                  <a:buFont typeface="Wingdings" panose="05000000000000000000" pitchFamily="2" charset="2"/>
                  <a:buNone/>
                </a:pPr>
                <a:endParaRPr lang="zh-CN" altLang="en-US" sz="2000" b="1">
                  <a:solidFill>
                    <a:srgbClr val="3366FF"/>
                  </a:solidFill>
                  <a:latin typeface="Times New Roman" panose="02020603050405020304" pitchFamily="18" charset="0"/>
                  <a:ea typeface="楷体_GB2312" panose="02010609030101010101" pitchFamily="49" charset="-122"/>
                </a:endParaRPr>
              </a:p>
            </p:txBody>
          </p:sp>
          <p:sp>
            <p:nvSpPr>
              <p:cNvPr id="54" name="Rectangle 63"/>
              <p:cNvSpPr>
                <a:spLocks noChangeArrowheads="1"/>
              </p:cNvSpPr>
              <p:nvPr/>
            </p:nvSpPr>
            <p:spPr bwMode="auto">
              <a:xfrm>
                <a:off x="3798" y="1650"/>
                <a:ext cx="21" cy="1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buClr>
                    <a:schemeClr val="tx1"/>
                  </a:buClr>
                  <a:buSzPct val="75000"/>
                  <a:buFont typeface="Wingdings" panose="05000000000000000000" pitchFamily="2" charset="2"/>
                  <a:buNone/>
                </a:pPr>
                <a:endParaRPr lang="zh-CN" altLang="en-US" sz="2000" b="1">
                  <a:solidFill>
                    <a:srgbClr val="3366FF"/>
                  </a:solidFill>
                  <a:latin typeface="Times New Roman" panose="02020603050405020304" pitchFamily="18" charset="0"/>
                  <a:ea typeface="楷体_GB2312" panose="02010609030101010101" pitchFamily="49" charset="-122"/>
                </a:endParaRPr>
              </a:p>
            </p:txBody>
          </p:sp>
          <p:sp>
            <p:nvSpPr>
              <p:cNvPr id="55" name="Rectangle 64"/>
              <p:cNvSpPr>
                <a:spLocks noChangeArrowheads="1"/>
              </p:cNvSpPr>
              <p:nvPr/>
            </p:nvSpPr>
            <p:spPr bwMode="auto">
              <a:xfrm>
                <a:off x="3755" y="1650"/>
                <a:ext cx="21" cy="1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buClr>
                    <a:schemeClr val="tx1"/>
                  </a:buClr>
                  <a:buSzPct val="75000"/>
                  <a:buFont typeface="Wingdings" panose="05000000000000000000" pitchFamily="2" charset="2"/>
                  <a:buNone/>
                </a:pPr>
                <a:endParaRPr lang="zh-CN" altLang="en-US" sz="2000" b="1">
                  <a:solidFill>
                    <a:srgbClr val="3366FF"/>
                  </a:solidFill>
                  <a:latin typeface="Times New Roman" panose="02020603050405020304" pitchFamily="18" charset="0"/>
                  <a:ea typeface="楷体_GB2312" panose="02010609030101010101" pitchFamily="49" charset="-122"/>
                </a:endParaRPr>
              </a:p>
            </p:txBody>
          </p:sp>
          <p:sp>
            <p:nvSpPr>
              <p:cNvPr id="56" name="Rectangle 65"/>
              <p:cNvSpPr>
                <a:spLocks noChangeArrowheads="1"/>
              </p:cNvSpPr>
              <p:nvPr/>
            </p:nvSpPr>
            <p:spPr bwMode="auto">
              <a:xfrm>
                <a:off x="3712" y="1650"/>
                <a:ext cx="21" cy="1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buClr>
                    <a:schemeClr val="tx1"/>
                  </a:buClr>
                  <a:buSzPct val="75000"/>
                  <a:buFont typeface="Wingdings" panose="05000000000000000000" pitchFamily="2" charset="2"/>
                  <a:buNone/>
                </a:pPr>
                <a:endParaRPr lang="zh-CN" altLang="en-US" sz="2000" b="1">
                  <a:solidFill>
                    <a:srgbClr val="3366FF"/>
                  </a:solidFill>
                  <a:latin typeface="Times New Roman" panose="02020603050405020304" pitchFamily="18" charset="0"/>
                  <a:ea typeface="楷体_GB2312" panose="02010609030101010101" pitchFamily="49" charset="-122"/>
                </a:endParaRPr>
              </a:p>
            </p:txBody>
          </p:sp>
          <p:sp>
            <p:nvSpPr>
              <p:cNvPr id="57" name="Rectangle 66"/>
              <p:cNvSpPr>
                <a:spLocks noChangeArrowheads="1"/>
              </p:cNvSpPr>
              <p:nvPr/>
            </p:nvSpPr>
            <p:spPr bwMode="auto">
              <a:xfrm>
                <a:off x="3669" y="1650"/>
                <a:ext cx="21" cy="1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buClr>
                    <a:schemeClr val="tx1"/>
                  </a:buClr>
                  <a:buSzPct val="75000"/>
                  <a:buFont typeface="Wingdings" panose="05000000000000000000" pitchFamily="2" charset="2"/>
                  <a:buNone/>
                </a:pPr>
                <a:endParaRPr lang="zh-CN" altLang="en-US" sz="2000" b="1">
                  <a:solidFill>
                    <a:srgbClr val="3366FF"/>
                  </a:solidFill>
                  <a:latin typeface="Times New Roman" panose="02020603050405020304" pitchFamily="18" charset="0"/>
                  <a:ea typeface="楷体_GB2312" panose="02010609030101010101" pitchFamily="49" charset="-122"/>
                </a:endParaRPr>
              </a:p>
            </p:txBody>
          </p:sp>
          <p:sp>
            <p:nvSpPr>
              <p:cNvPr id="58" name="Rectangle 67"/>
              <p:cNvSpPr>
                <a:spLocks noChangeArrowheads="1"/>
              </p:cNvSpPr>
              <p:nvPr/>
            </p:nvSpPr>
            <p:spPr bwMode="auto">
              <a:xfrm>
                <a:off x="3626" y="1650"/>
                <a:ext cx="21" cy="1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buClr>
                    <a:schemeClr val="tx1"/>
                  </a:buClr>
                  <a:buSzPct val="75000"/>
                  <a:buFont typeface="Wingdings" panose="05000000000000000000" pitchFamily="2" charset="2"/>
                  <a:buNone/>
                </a:pPr>
                <a:endParaRPr lang="zh-CN" altLang="en-US" sz="2000" b="1">
                  <a:solidFill>
                    <a:srgbClr val="3366FF"/>
                  </a:solidFill>
                  <a:latin typeface="Times New Roman" panose="02020603050405020304" pitchFamily="18" charset="0"/>
                  <a:ea typeface="楷体_GB2312" panose="02010609030101010101" pitchFamily="49" charset="-122"/>
                </a:endParaRPr>
              </a:p>
            </p:txBody>
          </p:sp>
          <p:sp>
            <p:nvSpPr>
              <p:cNvPr id="59" name="Rectangle 68"/>
              <p:cNvSpPr>
                <a:spLocks noChangeArrowheads="1"/>
              </p:cNvSpPr>
              <p:nvPr/>
            </p:nvSpPr>
            <p:spPr bwMode="auto">
              <a:xfrm>
                <a:off x="3583" y="1650"/>
                <a:ext cx="21" cy="1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buClr>
                    <a:schemeClr val="tx1"/>
                  </a:buClr>
                  <a:buSzPct val="75000"/>
                  <a:buFont typeface="Wingdings" panose="05000000000000000000" pitchFamily="2" charset="2"/>
                  <a:buNone/>
                </a:pPr>
                <a:endParaRPr lang="zh-CN" altLang="en-US" sz="2000" b="1">
                  <a:solidFill>
                    <a:srgbClr val="3366FF"/>
                  </a:solidFill>
                  <a:latin typeface="Times New Roman" panose="02020603050405020304" pitchFamily="18" charset="0"/>
                  <a:ea typeface="楷体_GB2312" panose="02010609030101010101" pitchFamily="49" charset="-122"/>
                </a:endParaRPr>
              </a:p>
            </p:txBody>
          </p:sp>
          <p:sp>
            <p:nvSpPr>
              <p:cNvPr id="60" name="Rectangle 69"/>
              <p:cNvSpPr>
                <a:spLocks noChangeArrowheads="1"/>
              </p:cNvSpPr>
              <p:nvPr/>
            </p:nvSpPr>
            <p:spPr bwMode="auto">
              <a:xfrm>
                <a:off x="3540" y="1650"/>
                <a:ext cx="21" cy="1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buClr>
                    <a:schemeClr val="tx1"/>
                  </a:buClr>
                  <a:buSzPct val="75000"/>
                  <a:buFont typeface="Wingdings" panose="05000000000000000000" pitchFamily="2" charset="2"/>
                  <a:buNone/>
                </a:pPr>
                <a:endParaRPr lang="zh-CN" altLang="en-US" sz="2000" b="1">
                  <a:solidFill>
                    <a:srgbClr val="3366FF"/>
                  </a:solidFill>
                  <a:latin typeface="Times New Roman" panose="02020603050405020304" pitchFamily="18" charset="0"/>
                  <a:ea typeface="楷体_GB2312" panose="02010609030101010101" pitchFamily="49" charset="-122"/>
                </a:endParaRPr>
              </a:p>
            </p:txBody>
          </p:sp>
          <p:sp>
            <p:nvSpPr>
              <p:cNvPr id="61" name="Rectangle 70"/>
              <p:cNvSpPr>
                <a:spLocks noChangeArrowheads="1"/>
              </p:cNvSpPr>
              <p:nvPr/>
            </p:nvSpPr>
            <p:spPr bwMode="auto">
              <a:xfrm>
                <a:off x="3497" y="1650"/>
                <a:ext cx="21" cy="1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buClr>
                    <a:schemeClr val="tx1"/>
                  </a:buClr>
                  <a:buSzPct val="75000"/>
                  <a:buFont typeface="Wingdings" panose="05000000000000000000" pitchFamily="2" charset="2"/>
                  <a:buNone/>
                </a:pPr>
                <a:endParaRPr lang="zh-CN" altLang="en-US" sz="2000" b="1">
                  <a:solidFill>
                    <a:srgbClr val="3366FF"/>
                  </a:solidFill>
                  <a:latin typeface="Times New Roman" panose="02020603050405020304" pitchFamily="18" charset="0"/>
                  <a:ea typeface="楷体_GB2312" panose="02010609030101010101" pitchFamily="49" charset="-122"/>
                </a:endParaRPr>
              </a:p>
            </p:txBody>
          </p:sp>
          <p:sp>
            <p:nvSpPr>
              <p:cNvPr id="62" name="Rectangle 71"/>
              <p:cNvSpPr>
                <a:spLocks noChangeArrowheads="1"/>
              </p:cNvSpPr>
              <p:nvPr/>
            </p:nvSpPr>
            <p:spPr bwMode="auto">
              <a:xfrm>
                <a:off x="3454" y="1650"/>
                <a:ext cx="21" cy="1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buClr>
                    <a:schemeClr val="tx1"/>
                  </a:buClr>
                  <a:buSzPct val="75000"/>
                  <a:buFont typeface="Wingdings" panose="05000000000000000000" pitchFamily="2" charset="2"/>
                  <a:buNone/>
                </a:pPr>
                <a:endParaRPr lang="zh-CN" altLang="en-US" sz="2000" b="1">
                  <a:solidFill>
                    <a:srgbClr val="3366FF"/>
                  </a:solidFill>
                  <a:latin typeface="Times New Roman" panose="02020603050405020304" pitchFamily="18" charset="0"/>
                  <a:ea typeface="楷体_GB2312" panose="02010609030101010101" pitchFamily="49" charset="-122"/>
                </a:endParaRPr>
              </a:p>
            </p:txBody>
          </p:sp>
          <p:sp>
            <p:nvSpPr>
              <p:cNvPr id="63" name="Rectangle 72"/>
              <p:cNvSpPr>
                <a:spLocks noChangeArrowheads="1"/>
              </p:cNvSpPr>
              <p:nvPr/>
            </p:nvSpPr>
            <p:spPr bwMode="auto">
              <a:xfrm>
                <a:off x="3411" y="1650"/>
                <a:ext cx="21" cy="1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buClr>
                    <a:schemeClr val="tx1"/>
                  </a:buClr>
                  <a:buSzPct val="75000"/>
                  <a:buFont typeface="Wingdings" panose="05000000000000000000" pitchFamily="2" charset="2"/>
                  <a:buNone/>
                </a:pPr>
                <a:endParaRPr lang="zh-CN" altLang="en-US" sz="2000" b="1">
                  <a:solidFill>
                    <a:srgbClr val="3366FF"/>
                  </a:solidFill>
                  <a:latin typeface="Times New Roman" panose="02020603050405020304" pitchFamily="18" charset="0"/>
                  <a:ea typeface="楷体_GB2312" panose="02010609030101010101" pitchFamily="49" charset="-122"/>
                </a:endParaRPr>
              </a:p>
            </p:txBody>
          </p:sp>
          <p:sp>
            <p:nvSpPr>
              <p:cNvPr id="64" name="Rectangle 73"/>
              <p:cNvSpPr>
                <a:spLocks noChangeArrowheads="1"/>
              </p:cNvSpPr>
              <p:nvPr/>
            </p:nvSpPr>
            <p:spPr bwMode="auto">
              <a:xfrm>
                <a:off x="3368" y="1650"/>
                <a:ext cx="21" cy="1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buClr>
                    <a:schemeClr val="tx1"/>
                  </a:buClr>
                  <a:buSzPct val="75000"/>
                  <a:buFont typeface="Wingdings" panose="05000000000000000000" pitchFamily="2" charset="2"/>
                  <a:buNone/>
                </a:pPr>
                <a:endParaRPr lang="zh-CN" altLang="en-US" sz="2000" b="1">
                  <a:solidFill>
                    <a:srgbClr val="3366FF"/>
                  </a:solidFill>
                  <a:latin typeface="Times New Roman" panose="02020603050405020304" pitchFamily="18" charset="0"/>
                  <a:ea typeface="楷体_GB2312" panose="02010609030101010101" pitchFamily="49" charset="-122"/>
                </a:endParaRPr>
              </a:p>
            </p:txBody>
          </p:sp>
          <p:sp>
            <p:nvSpPr>
              <p:cNvPr id="65" name="Rectangle 74"/>
              <p:cNvSpPr>
                <a:spLocks noChangeArrowheads="1"/>
              </p:cNvSpPr>
              <p:nvPr/>
            </p:nvSpPr>
            <p:spPr bwMode="auto">
              <a:xfrm>
                <a:off x="3325" y="1650"/>
                <a:ext cx="21" cy="1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buClr>
                    <a:schemeClr val="tx1"/>
                  </a:buClr>
                  <a:buSzPct val="75000"/>
                  <a:buFont typeface="Wingdings" panose="05000000000000000000" pitchFamily="2" charset="2"/>
                  <a:buNone/>
                </a:pPr>
                <a:endParaRPr lang="zh-CN" altLang="en-US" sz="2000" b="1">
                  <a:solidFill>
                    <a:srgbClr val="3366FF"/>
                  </a:solidFill>
                  <a:latin typeface="Times New Roman" panose="02020603050405020304" pitchFamily="18" charset="0"/>
                  <a:ea typeface="楷体_GB2312" panose="02010609030101010101" pitchFamily="49" charset="-122"/>
                </a:endParaRPr>
              </a:p>
            </p:txBody>
          </p:sp>
          <p:sp>
            <p:nvSpPr>
              <p:cNvPr id="66" name="Rectangle 75"/>
              <p:cNvSpPr>
                <a:spLocks noChangeArrowheads="1"/>
              </p:cNvSpPr>
              <p:nvPr/>
            </p:nvSpPr>
            <p:spPr bwMode="auto">
              <a:xfrm>
                <a:off x="3282" y="1650"/>
                <a:ext cx="21" cy="1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buClr>
                    <a:schemeClr val="tx1"/>
                  </a:buClr>
                  <a:buSzPct val="75000"/>
                  <a:buFont typeface="Wingdings" panose="05000000000000000000" pitchFamily="2" charset="2"/>
                  <a:buNone/>
                </a:pPr>
                <a:endParaRPr lang="zh-CN" altLang="en-US" sz="2000" b="1">
                  <a:solidFill>
                    <a:srgbClr val="3366FF"/>
                  </a:solidFill>
                  <a:latin typeface="Times New Roman" panose="02020603050405020304" pitchFamily="18" charset="0"/>
                  <a:ea typeface="楷体_GB2312" panose="02010609030101010101" pitchFamily="49" charset="-122"/>
                </a:endParaRPr>
              </a:p>
            </p:txBody>
          </p:sp>
          <p:sp>
            <p:nvSpPr>
              <p:cNvPr id="67" name="Rectangle 76"/>
              <p:cNvSpPr>
                <a:spLocks noChangeArrowheads="1"/>
              </p:cNvSpPr>
              <p:nvPr/>
            </p:nvSpPr>
            <p:spPr bwMode="auto">
              <a:xfrm>
                <a:off x="3239" y="1650"/>
                <a:ext cx="21" cy="1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buClr>
                    <a:schemeClr val="tx1"/>
                  </a:buClr>
                  <a:buSzPct val="75000"/>
                  <a:buFont typeface="Wingdings" panose="05000000000000000000" pitchFamily="2" charset="2"/>
                  <a:buNone/>
                </a:pPr>
                <a:endParaRPr lang="zh-CN" altLang="en-US" sz="2000" b="1">
                  <a:solidFill>
                    <a:srgbClr val="3366FF"/>
                  </a:solidFill>
                  <a:latin typeface="Times New Roman" panose="02020603050405020304" pitchFamily="18" charset="0"/>
                  <a:ea typeface="楷体_GB2312" panose="02010609030101010101" pitchFamily="49" charset="-122"/>
                </a:endParaRPr>
              </a:p>
            </p:txBody>
          </p:sp>
          <p:sp>
            <p:nvSpPr>
              <p:cNvPr id="68" name="Rectangle 77"/>
              <p:cNvSpPr>
                <a:spLocks noChangeArrowheads="1"/>
              </p:cNvSpPr>
              <p:nvPr/>
            </p:nvSpPr>
            <p:spPr bwMode="auto">
              <a:xfrm>
                <a:off x="3196" y="1650"/>
                <a:ext cx="21" cy="1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buClr>
                    <a:schemeClr val="tx1"/>
                  </a:buClr>
                  <a:buSzPct val="75000"/>
                  <a:buFont typeface="Wingdings" panose="05000000000000000000" pitchFamily="2" charset="2"/>
                  <a:buNone/>
                </a:pPr>
                <a:endParaRPr lang="zh-CN" altLang="en-US" sz="2000" b="1">
                  <a:solidFill>
                    <a:srgbClr val="3366FF"/>
                  </a:solidFill>
                  <a:latin typeface="Times New Roman" panose="02020603050405020304" pitchFamily="18" charset="0"/>
                  <a:ea typeface="楷体_GB2312" panose="02010609030101010101" pitchFamily="49" charset="-122"/>
                </a:endParaRPr>
              </a:p>
            </p:txBody>
          </p:sp>
          <p:sp>
            <p:nvSpPr>
              <p:cNvPr id="69" name="Rectangle 78"/>
              <p:cNvSpPr>
                <a:spLocks noChangeArrowheads="1"/>
              </p:cNvSpPr>
              <p:nvPr/>
            </p:nvSpPr>
            <p:spPr bwMode="auto">
              <a:xfrm>
                <a:off x="3153" y="1650"/>
                <a:ext cx="21" cy="1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buClr>
                    <a:schemeClr val="tx1"/>
                  </a:buClr>
                  <a:buSzPct val="75000"/>
                  <a:buFont typeface="Wingdings" panose="05000000000000000000" pitchFamily="2" charset="2"/>
                  <a:buNone/>
                </a:pPr>
                <a:endParaRPr lang="zh-CN" altLang="en-US" sz="2000" b="1">
                  <a:solidFill>
                    <a:srgbClr val="3366FF"/>
                  </a:solidFill>
                  <a:latin typeface="Times New Roman" panose="02020603050405020304" pitchFamily="18" charset="0"/>
                  <a:ea typeface="楷体_GB2312" panose="02010609030101010101" pitchFamily="49" charset="-122"/>
                </a:endParaRPr>
              </a:p>
            </p:txBody>
          </p:sp>
          <p:sp>
            <p:nvSpPr>
              <p:cNvPr id="70" name="Rectangle 79"/>
              <p:cNvSpPr>
                <a:spLocks noChangeArrowheads="1"/>
              </p:cNvSpPr>
              <p:nvPr/>
            </p:nvSpPr>
            <p:spPr bwMode="auto">
              <a:xfrm>
                <a:off x="3110" y="1650"/>
                <a:ext cx="21" cy="1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buClr>
                    <a:schemeClr val="tx1"/>
                  </a:buClr>
                  <a:buSzPct val="75000"/>
                  <a:buFont typeface="Wingdings" panose="05000000000000000000" pitchFamily="2" charset="2"/>
                  <a:buNone/>
                </a:pPr>
                <a:endParaRPr lang="zh-CN" altLang="en-US" sz="2000" b="1">
                  <a:solidFill>
                    <a:srgbClr val="3366FF"/>
                  </a:solidFill>
                  <a:latin typeface="Times New Roman" panose="02020603050405020304" pitchFamily="18" charset="0"/>
                  <a:ea typeface="楷体_GB2312" panose="02010609030101010101" pitchFamily="49" charset="-122"/>
                </a:endParaRPr>
              </a:p>
            </p:txBody>
          </p:sp>
          <p:sp>
            <p:nvSpPr>
              <p:cNvPr id="71" name="Rectangle 80"/>
              <p:cNvSpPr>
                <a:spLocks noChangeArrowheads="1"/>
              </p:cNvSpPr>
              <p:nvPr/>
            </p:nvSpPr>
            <p:spPr bwMode="auto">
              <a:xfrm>
                <a:off x="3067" y="1650"/>
                <a:ext cx="21" cy="1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buClr>
                    <a:schemeClr val="tx1"/>
                  </a:buClr>
                  <a:buSzPct val="75000"/>
                  <a:buFont typeface="Wingdings" panose="05000000000000000000" pitchFamily="2" charset="2"/>
                  <a:buNone/>
                </a:pPr>
                <a:endParaRPr lang="zh-CN" altLang="en-US" sz="2000" b="1">
                  <a:solidFill>
                    <a:srgbClr val="3366FF"/>
                  </a:solidFill>
                  <a:latin typeface="Times New Roman" panose="02020603050405020304" pitchFamily="18" charset="0"/>
                  <a:ea typeface="楷体_GB2312" panose="02010609030101010101" pitchFamily="49" charset="-122"/>
                </a:endParaRPr>
              </a:p>
            </p:txBody>
          </p:sp>
          <p:sp>
            <p:nvSpPr>
              <p:cNvPr id="72" name="Rectangle 81"/>
              <p:cNvSpPr>
                <a:spLocks noChangeArrowheads="1"/>
              </p:cNvSpPr>
              <p:nvPr/>
            </p:nvSpPr>
            <p:spPr bwMode="auto">
              <a:xfrm>
                <a:off x="3024" y="1650"/>
                <a:ext cx="21" cy="1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buClr>
                    <a:schemeClr val="tx1"/>
                  </a:buClr>
                  <a:buSzPct val="75000"/>
                  <a:buFont typeface="Wingdings" panose="05000000000000000000" pitchFamily="2" charset="2"/>
                  <a:buNone/>
                </a:pPr>
                <a:endParaRPr lang="zh-CN" altLang="en-US" sz="2000" b="1">
                  <a:solidFill>
                    <a:srgbClr val="3366FF"/>
                  </a:solidFill>
                  <a:latin typeface="Times New Roman" panose="02020603050405020304" pitchFamily="18" charset="0"/>
                  <a:ea typeface="楷体_GB2312" panose="02010609030101010101" pitchFamily="49" charset="-122"/>
                </a:endParaRPr>
              </a:p>
            </p:txBody>
          </p:sp>
          <p:sp>
            <p:nvSpPr>
              <p:cNvPr id="73" name="Rectangle 82"/>
              <p:cNvSpPr>
                <a:spLocks noChangeArrowheads="1"/>
              </p:cNvSpPr>
              <p:nvPr/>
            </p:nvSpPr>
            <p:spPr bwMode="auto">
              <a:xfrm>
                <a:off x="2981" y="1650"/>
                <a:ext cx="21" cy="1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buClr>
                    <a:schemeClr val="tx1"/>
                  </a:buClr>
                  <a:buSzPct val="75000"/>
                  <a:buFont typeface="Wingdings" panose="05000000000000000000" pitchFamily="2" charset="2"/>
                  <a:buNone/>
                </a:pPr>
                <a:endParaRPr lang="zh-CN" altLang="en-US" sz="2000" b="1">
                  <a:solidFill>
                    <a:srgbClr val="3366FF"/>
                  </a:solidFill>
                  <a:latin typeface="Times New Roman" panose="02020603050405020304" pitchFamily="18" charset="0"/>
                  <a:ea typeface="楷体_GB2312" panose="02010609030101010101" pitchFamily="49" charset="-122"/>
                </a:endParaRPr>
              </a:p>
            </p:txBody>
          </p:sp>
          <p:sp>
            <p:nvSpPr>
              <p:cNvPr id="74" name="Rectangle 83"/>
              <p:cNvSpPr>
                <a:spLocks noChangeArrowheads="1"/>
              </p:cNvSpPr>
              <p:nvPr/>
            </p:nvSpPr>
            <p:spPr bwMode="auto">
              <a:xfrm>
                <a:off x="2937" y="1650"/>
                <a:ext cx="22" cy="1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buClr>
                    <a:schemeClr val="tx1"/>
                  </a:buClr>
                  <a:buSzPct val="75000"/>
                  <a:buFont typeface="Wingdings" panose="05000000000000000000" pitchFamily="2" charset="2"/>
                  <a:buNone/>
                </a:pPr>
                <a:endParaRPr lang="zh-CN" altLang="en-US" sz="2000" b="1">
                  <a:solidFill>
                    <a:srgbClr val="3366FF"/>
                  </a:solidFill>
                  <a:latin typeface="Times New Roman" panose="02020603050405020304" pitchFamily="18" charset="0"/>
                  <a:ea typeface="楷体_GB2312" panose="02010609030101010101" pitchFamily="49" charset="-122"/>
                </a:endParaRPr>
              </a:p>
            </p:txBody>
          </p:sp>
          <p:sp>
            <p:nvSpPr>
              <p:cNvPr id="75" name="Rectangle 84"/>
              <p:cNvSpPr>
                <a:spLocks noChangeArrowheads="1"/>
              </p:cNvSpPr>
              <p:nvPr/>
            </p:nvSpPr>
            <p:spPr bwMode="auto">
              <a:xfrm>
                <a:off x="2894" y="1650"/>
                <a:ext cx="22" cy="1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buClr>
                    <a:schemeClr val="tx1"/>
                  </a:buClr>
                  <a:buSzPct val="75000"/>
                  <a:buFont typeface="Wingdings" panose="05000000000000000000" pitchFamily="2" charset="2"/>
                  <a:buNone/>
                </a:pPr>
                <a:endParaRPr lang="zh-CN" altLang="en-US" sz="2000" b="1">
                  <a:solidFill>
                    <a:srgbClr val="3366FF"/>
                  </a:solidFill>
                  <a:latin typeface="Times New Roman" panose="02020603050405020304" pitchFamily="18" charset="0"/>
                  <a:ea typeface="楷体_GB2312" panose="02010609030101010101" pitchFamily="49" charset="-122"/>
                </a:endParaRPr>
              </a:p>
            </p:txBody>
          </p:sp>
          <p:sp>
            <p:nvSpPr>
              <p:cNvPr id="76" name="Rectangle 85"/>
              <p:cNvSpPr>
                <a:spLocks noChangeArrowheads="1"/>
              </p:cNvSpPr>
              <p:nvPr/>
            </p:nvSpPr>
            <p:spPr bwMode="auto">
              <a:xfrm>
                <a:off x="2851" y="1650"/>
                <a:ext cx="22" cy="1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buClr>
                    <a:schemeClr val="tx1"/>
                  </a:buClr>
                  <a:buSzPct val="75000"/>
                  <a:buFont typeface="Wingdings" panose="05000000000000000000" pitchFamily="2" charset="2"/>
                  <a:buNone/>
                </a:pPr>
                <a:endParaRPr lang="zh-CN" altLang="en-US" sz="2000" b="1">
                  <a:solidFill>
                    <a:srgbClr val="3366FF"/>
                  </a:solidFill>
                  <a:latin typeface="Times New Roman" panose="02020603050405020304" pitchFamily="18" charset="0"/>
                  <a:ea typeface="楷体_GB2312" panose="02010609030101010101" pitchFamily="49" charset="-122"/>
                </a:endParaRPr>
              </a:p>
            </p:txBody>
          </p:sp>
          <p:sp>
            <p:nvSpPr>
              <p:cNvPr id="77" name="Rectangle 86"/>
              <p:cNvSpPr>
                <a:spLocks noChangeArrowheads="1"/>
              </p:cNvSpPr>
              <p:nvPr/>
            </p:nvSpPr>
            <p:spPr bwMode="auto">
              <a:xfrm>
                <a:off x="2808" y="1650"/>
                <a:ext cx="22" cy="1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buClr>
                    <a:schemeClr val="tx1"/>
                  </a:buClr>
                  <a:buSzPct val="75000"/>
                  <a:buFont typeface="Wingdings" panose="05000000000000000000" pitchFamily="2" charset="2"/>
                  <a:buNone/>
                </a:pPr>
                <a:endParaRPr lang="zh-CN" altLang="en-US" sz="2000" b="1">
                  <a:solidFill>
                    <a:srgbClr val="3366FF"/>
                  </a:solidFill>
                  <a:latin typeface="Times New Roman" panose="02020603050405020304" pitchFamily="18" charset="0"/>
                  <a:ea typeface="楷体_GB2312" panose="02010609030101010101" pitchFamily="49" charset="-122"/>
                </a:endParaRPr>
              </a:p>
            </p:txBody>
          </p:sp>
          <p:sp>
            <p:nvSpPr>
              <p:cNvPr id="78" name="Rectangle 87"/>
              <p:cNvSpPr>
                <a:spLocks noChangeArrowheads="1"/>
              </p:cNvSpPr>
              <p:nvPr/>
            </p:nvSpPr>
            <p:spPr bwMode="auto">
              <a:xfrm>
                <a:off x="2765" y="1650"/>
                <a:ext cx="22" cy="1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buClr>
                    <a:schemeClr val="tx1"/>
                  </a:buClr>
                  <a:buSzPct val="75000"/>
                  <a:buFont typeface="Wingdings" panose="05000000000000000000" pitchFamily="2" charset="2"/>
                  <a:buNone/>
                </a:pPr>
                <a:endParaRPr lang="zh-CN" altLang="en-US" sz="2000" b="1">
                  <a:solidFill>
                    <a:srgbClr val="3366FF"/>
                  </a:solidFill>
                  <a:latin typeface="Times New Roman" panose="02020603050405020304" pitchFamily="18" charset="0"/>
                  <a:ea typeface="楷体_GB2312" panose="02010609030101010101" pitchFamily="49" charset="-122"/>
                </a:endParaRPr>
              </a:p>
            </p:txBody>
          </p:sp>
          <p:sp>
            <p:nvSpPr>
              <p:cNvPr id="79" name="Rectangle 88"/>
              <p:cNvSpPr>
                <a:spLocks noChangeArrowheads="1"/>
              </p:cNvSpPr>
              <p:nvPr/>
            </p:nvSpPr>
            <p:spPr bwMode="auto">
              <a:xfrm>
                <a:off x="2722" y="1650"/>
                <a:ext cx="22" cy="1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buClr>
                    <a:schemeClr val="tx1"/>
                  </a:buClr>
                  <a:buSzPct val="75000"/>
                  <a:buFont typeface="Wingdings" panose="05000000000000000000" pitchFamily="2" charset="2"/>
                  <a:buNone/>
                </a:pPr>
                <a:endParaRPr lang="zh-CN" altLang="en-US" sz="2000" b="1">
                  <a:solidFill>
                    <a:srgbClr val="3366FF"/>
                  </a:solidFill>
                  <a:latin typeface="Times New Roman" panose="02020603050405020304" pitchFamily="18" charset="0"/>
                  <a:ea typeface="楷体_GB2312" panose="02010609030101010101" pitchFamily="49" charset="-122"/>
                </a:endParaRPr>
              </a:p>
            </p:txBody>
          </p:sp>
          <p:sp>
            <p:nvSpPr>
              <p:cNvPr id="80" name="Rectangle 89"/>
              <p:cNvSpPr>
                <a:spLocks noChangeArrowheads="1"/>
              </p:cNvSpPr>
              <p:nvPr/>
            </p:nvSpPr>
            <p:spPr bwMode="auto">
              <a:xfrm>
                <a:off x="2679" y="1650"/>
                <a:ext cx="22" cy="1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buClr>
                    <a:schemeClr val="tx1"/>
                  </a:buClr>
                  <a:buSzPct val="75000"/>
                  <a:buFont typeface="Wingdings" panose="05000000000000000000" pitchFamily="2" charset="2"/>
                  <a:buNone/>
                </a:pPr>
                <a:endParaRPr lang="zh-CN" altLang="en-US" sz="2000" b="1">
                  <a:solidFill>
                    <a:srgbClr val="3366FF"/>
                  </a:solidFill>
                  <a:latin typeface="Times New Roman" panose="02020603050405020304" pitchFamily="18" charset="0"/>
                  <a:ea typeface="楷体_GB2312" panose="02010609030101010101" pitchFamily="49" charset="-122"/>
                </a:endParaRPr>
              </a:p>
            </p:txBody>
          </p:sp>
          <p:sp>
            <p:nvSpPr>
              <p:cNvPr id="81" name="Rectangle 90"/>
              <p:cNvSpPr>
                <a:spLocks noChangeArrowheads="1"/>
              </p:cNvSpPr>
              <p:nvPr/>
            </p:nvSpPr>
            <p:spPr bwMode="auto">
              <a:xfrm>
                <a:off x="2636" y="1650"/>
                <a:ext cx="22" cy="1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buClr>
                    <a:schemeClr val="tx1"/>
                  </a:buClr>
                  <a:buSzPct val="75000"/>
                  <a:buFont typeface="Wingdings" panose="05000000000000000000" pitchFamily="2" charset="2"/>
                  <a:buNone/>
                </a:pPr>
                <a:endParaRPr lang="zh-CN" altLang="en-US" sz="2000" b="1">
                  <a:solidFill>
                    <a:srgbClr val="3366FF"/>
                  </a:solidFill>
                  <a:latin typeface="Times New Roman" panose="02020603050405020304" pitchFamily="18" charset="0"/>
                  <a:ea typeface="楷体_GB2312" panose="02010609030101010101" pitchFamily="49" charset="-122"/>
                </a:endParaRPr>
              </a:p>
            </p:txBody>
          </p:sp>
        </p:grpSp>
        <p:grpSp>
          <p:nvGrpSpPr>
            <p:cNvPr id="20" name="Group 91"/>
            <p:cNvGrpSpPr>
              <a:grpSpLocks/>
            </p:cNvGrpSpPr>
            <p:nvPr/>
          </p:nvGrpSpPr>
          <p:grpSpPr bwMode="auto">
            <a:xfrm flipH="1">
              <a:off x="4241" y="2478"/>
              <a:ext cx="45" cy="974"/>
              <a:chOff x="3850" y="2740"/>
              <a:chExt cx="22" cy="430"/>
            </a:xfrm>
          </p:grpSpPr>
          <p:sp>
            <p:nvSpPr>
              <p:cNvPr id="25" name="Rectangle 92"/>
              <p:cNvSpPr>
                <a:spLocks noChangeArrowheads="1"/>
              </p:cNvSpPr>
              <p:nvPr/>
            </p:nvSpPr>
            <p:spPr bwMode="auto">
              <a:xfrm>
                <a:off x="3850" y="2740"/>
                <a:ext cx="2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buClr>
                    <a:schemeClr val="tx1"/>
                  </a:buClr>
                  <a:buSzPct val="75000"/>
                  <a:buFont typeface="Wingdings" panose="05000000000000000000" pitchFamily="2" charset="2"/>
                  <a:buNone/>
                </a:pPr>
                <a:endParaRPr lang="zh-CN" altLang="en-US" sz="2000" b="1">
                  <a:solidFill>
                    <a:srgbClr val="3366FF"/>
                  </a:solidFill>
                  <a:latin typeface="Times New Roman" panose="02020603050405020304" pitchFamily="18" charset="0"/>
                  <a:ea typeface="楷体_GB2312" panose="02010609030101010101" pitchFamily="49" charset="-122"/>
                </a:endParaRPr>
              </a:p>
            </p:txBody>
          </p:sp>
          <p:sp>
            <p:nvSpPr>
              <p:cNvPr id="26" name="Rectangle 93"/>
              <p:cNvSpPr>
                <a:spLocks noChangeArrowheads="1"/>
              </p:cNvSpPr>
              <p:nvPr/>
            </p:nvSpPr>
            <p:spPr bwMode="auto">
              <a:xfrm>
                <a:off x="3850" y="2779"/>
                <a:ext cx="22" cy="1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buClr>
                    <a:schemeClr val="tx1"/>
                  </a:buClr>
                  <a:buSzPct val="75000"/>
                  <a:buFont typeface="Wingdings" panose="05000000000000000000" pitchFamily="2" charset="2"/>
                  <a:buNone/>
                </a:pPr>
                <a:endParaRPr lang="zh-CN" altLang="en-US" sz="2000" b="1">
                  <a:solidFill>
                    <a:srgbClr val="3366FF"/>
                  </a:solidFill>
                  <a:latin typeface="Times New Roman" panose="02020603050405020304" pitchFamily="18" charset="0"/>
                  <a:ea typeface="楷体_GB2312" panose="02010609030101010101" pitchFamily="49" charset="-122"/>
                </a:endParaRPr>
              </a:p>
            </p:txBody>
          </p:sp>
          <p:sp>
            <p:nvSpPr>
              <p:cNvPr id="27" name="Rectangle 94"/>
              <p:cNvSpPr>
                <a:spLocks noChangeArrowheads="1"/>
              </p:cNvSpPr>
              <p:nvPr/>
            </p:nvSpPr>
            <p:spPr bwMode="auto">
              <a:xfrm>
                <a:off x="3850" y="2818"/>
                <a:ext cx="22" cy="1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buClr>
                    <a:schemeClr val="tx1"/>
                  </a:buClr>
                  <a:buSzPct val="75000"/>
                  <a:buFont typeface="Wingdings" panose="05000000000000000000" pitchFamily="2" charset="2"/>
                  <a:buNone/>
                </a:pPr>
                <a:endParaRPr lang="zh-CN" altLang="en-US" sz="2000" b="1">
                  <a:solidFill>
                    <a:srgbClr val="3366FF"/>
                  </a:solidFill>
                  <a:latin typeface="Times New Roman" panose="02020603050405020304" pitchFamily="18" charset="0"/>
                  <a:ea typeface="楷体_GB2312" panose="02010609030101010101" pitchFamily="49" charset="-122"/>
                </a:endParaRPr>
              </a:p>
            </p:txBody>
          </p:sp>
          <p:sp>
            <p:nvSpPr>
              <p:cNvPr id="28" name="Rectangle 95"/>
              <p:cNvSpPr>
                <a:spLocks noChangeArrowheads="1"/>
              </p:cNvSpPr>
              <p:nvPr/>
            </p:nvSpPr>
            <p:spPr bwMode="auto">
              <a:xfrm>
                <a:off x="3850" y="2857"/>
                <a:ext cx="22" cy="1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buClr>
                    <a:schemeClr val="tx1"/>
                  </a:buClr>
                  <a:buSzPct val="75000"/>
                  <a:buFont typeface="Wingdings" panose="05000000000000000000" pitchFamily="2" charset="2"/>
                  <a:buNone/>
                </a:pPr>
                <a:endParaRPr lang="zh-CN" altLang="en-US" sz="2000" b="1">
                  <a:solidFill>
                    <a:srgbClr val="3366FF"/>
                  </a:solidFill>
                  <a:latin typeface="Times New Roman" panose="02020603050405020304" pitchFamily="18" charset="0"/>
                  <a:ea typeface="楷体_GB2312" panose="02010609030101010101" pitchFamily="49" charset="-122"/>
                </a:endParaRPr>
              </a:p>
            </p:txBody>
          </p:sp>
          <p:sp>
            <p:nvSpPr>
              <p:cNvPr id="29" name="Rectangle 96"/>
              <p:cNvSpPr>
                <a:spLocks noChangeArrowheads="1"/>
              </p:cNvSpPr>
              <p:nvPr/>
            </p:nvSpPr>
            <p:spPr bwMode="auto">
              <a:xfrm>
                <a:off x="3850" y="2896"/>
                <a:ext cx="22" cy="1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buClr>
                    <a:schemeClr val="tx1"/>
                  </a:buClr>
                  <a:buSzPct val="75000"/>
                  <a:buFont typeface="Wingdings" panose="05000000000000000000" pitchFamily="2" charset="2"/>
                  <a:buNone/>
                </a:pPr>
                <a:endParaRPr lang="zh-CN" altLang="en-US" sz="2000" b="1">
                  <a:solidFill>
                    <a:srgbClr val="3366FF"/>
                  </a:solidFill>
                  <a:latin typeface="Times New Roman" panose="02020603050405020304" pitchFamily="18" charset="0"/>
                  <a:ea typeface="楷体_GB2312" panose="02010609030101010101" pitchFamily="49" charset="-122"/>
                </a:endParaRPr>
              </a:p>
            </p:txBody>
          </p:sp>
          <p:sp>
            <p:nvSpPr>
              <p:cNvPr id="30" name="Rectangle 97"/>
              <p:cNvSpPr>
                <a:spLocks noChangeArrowheads="1"/>
              </p:cNvSpPr>
              <p:nvPr/>
            </p:nvSpPr>
            <p:spPr bwMode="auto">
              <a:xfrm>
                <a:off x="3850" y="2934"/>
                <a:ext cx="2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buClr>
                    <a:schemeClr val="tx1"/>
                  </a:buClr>
                  <a:buSzPct val="75000"/>
                  <a:buFont typeface="Wingdings" panose="05000000000000000000" pitchFamily="2" charset="2"/>
                  <a:buNone/>
                </a:pPr>
                <a:endParaRPr lang="zh-CN" altLang="en-US" sz="2000" b="1">
                  <a:solidFill>
                    <a:srgbClr val="3366FF"/>
                  </a:solidFill>
                  <a:latin typeface="Times New Roman" panose="02020603050405020304" pitchFamily="18" charset="0"/>
                  <a:ea typeface="楷体_GB2312" panose="02010609030101010101" pitchFamily="49" charset="-122"/>
                </a:endParaRPr>
              </a:p>
            </p:txBody>
          </p:sp>
          <p:sp>
            <p:nvSpPr>
              <p:cNvPr id="31" name="Rectangle 98"/>
              <p:cNvSpPr>
                <a:spLocks noChangeArrowheads="1"/>
              </p:cNvSpPr>
              <p:nvPr/>
            </p:nvSpPr>
            <p:spPr bwMode="auto">
              <a:xfrm>
                <a:off x="3850" y="2973"/>
                <a:ext cx="2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buClr>
                    <a:schemeClr val="tx1"/>
                  </a:buClr>
                  <a:buSzPct val="75000"/>
                  <a:buFont typeface="Wingdings" panose="05000000000000000000" pitchFamily="2" charset="2"/>
                  <a:buNone/>
                </a:pPr>
                <a:endParaRPr lang="zh-CN" altLang="en-US" sz="2000" b="1">
                  <a:solidFill>
                    <a:srgbClr val="3366FF"/>
                  </a:solidFill>
                  <a:latin typeface="Times New Roman" panose="02020603050405020304" pitchFamily="18" charset="0"/>
                  <a:ea typeface="楷体_GB2312" panose="02010609030101010101" pitchFamily="49" charset="-122"/>
                </a:endParaRPr>
              </a:p>
            </p:txBody>
          </p:sp>
          <p:sp>
            <p:nvSpPr>
              <p:cNvPr id="32" name="Rectangle 99"/>
              <p:cNvSpPr>
                <a:spLocks noChangeArrowheads="1"/>
              </p:cNvSpPr>
              <p:nvPr/>
            </p:nvSpPr>
            <p:spPr bwMode="auto">
              <a:xfrm>
                <a:off x="3850" y="3012"/>
                <a:ext cx="22" cy="1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buClr>
                    <a:schemeClr val="tx1"/>
                  </a:buClr>
                  <a:buSzPct val="75000"/>
                  <a:buFont typeface="Wingdings" panose="05000000000000000000" pitchFamily="2" charset="2"/>
                  <a:buNone/>
                </a:pPr>
                <a:endParaRPr lang="zh-CN" altLang="en-US" sz="2000" b="1">
                  <a:solidFill>
                    <a:srgbClr val="3366FF"/>
                  </a:solidFill>
                  <a:latin typeface="Times New Roman" panose="02020603050405020304" pitchFamily="18" charset="0"/>
                  <a:ea typeface="楷体_GB2312" panose="02010609030101010101" pitchFamily="49" charset="-122"/>
                </a:endParaRPr>
              </a:p>
            </p:txBody>
          </p:sp>
          <p:sp>
            <p:nvSpPr>
              <p:cNvPr id="33" name="Rectangle 100"/>
              <p:cNvSpPr>
                <a:spLocks noChangeArrowheads="1"/>
              </p:cNvSpPr>
              <p:nvPr/>
            </p:nvSpPr>
            <p:spPr bwMode="auto">
              <a:xfrm>
                <a:off x="3850" y="3051"/>
                <a:ext cx="22" cy="1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buClr>
                    <a:schemeClr val="tx1"/>
                  </a:buClr>
                  <a:buSzPct val="75000"/>
                  <a:buFont typeface="Wingdings" panose="05000000000000000000" pitchFamily="2" charset="2"/>
                  <a:buNone/>
                </a:pPr>
                <a:endParaRPr lang="zh-CN" altLang="en-US" sz="2000" b="1">
                  <a:solidFill>
                    <a:srgbClr val="3366FF"/>
                  </a:solidFill>
                  <a:latin typeface="Times New Roman" panose="02020603050405020304" pitchFamily="18" charset="0"/>
                  <a:ea typeface="楷体_GB2312" panose="02010609030101010101" pitchFamily="49" charset="-122"/>
                </a:endParaRPr>
              </a:p>
            </p:txBody>
          </p:sp>
          <p:sp>
            <p:nvSpPr>
              <p:cNvPr id="34" name="Rectangle 101"/>
              <p:cNvSpPr>
                <a:spLocks noChangeArrowheads="1"/>
              </p:cNvSpPr>
              <p:nvPr/>
            </p:nvSpPr>
            <p:spPr bwMode="auto">
              <a:xfrm>
                <a:off x="3850" y="3090"/>
                <a:ext cx="22" cy="1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buClr>
                    <a:schemeClr val="tx1"/>
                  </a:buClr>
                  <a:buSzPct val="75000"/>
                  <a:buFont typeface="Wingdings" panose="05000000000000000000" pitchFamily="2" charset="2"/>
                  <a:buNone/>
                </a:pPr>
                <a:endParaRPr lang="zh-CN" altLang="en-US" sz="2000" b="1">
                  <a:solidFill>
                    <a:srgbClr val="3366FF"/>
                  </a:solidFill>
                  <a:latin typeface="Times New Roman" panose="02020603050405020304" pitchFamily="18" charset="0"/>
                  <a:ea typeface="楷体_GB2312" panose="02010609030101010101" pitchFamily="49" charset="-122"/>
                </a:endParaRPr>
              </a:p>
            </p:txBody>
          </p:sp>
          <p:sp>
            <p:nvSpPr>
              <p:cNvPr id="35" name="Rectangle 102"/>
              <p:cNvSpPr>
                <a:spLocks noChangeArrowheads="1"/>
              </p:cNvSpPr>
              <p:nvPr/>
            </p:nvSpPr>
            <p:spPr bwMode="auto">
              <a:xfrm>
                <a:off x="3850" y="3129"/>
                <a:ext cx="22" cy="1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buClr>
                    <a:schemeClr val="tx1"/>
                  </a:buClr>
                  <a:buSzPct val="75000"/>
                  <a:buFont typeface="Wingdings" panose="05000000000000000000" pitchFamily="2" charset="2"/>
                  <a:buNone/>
                </a:pPr>
                <a:endParaRPr lang="zh-CN" altLang="en-US" sz="2000" b="1">
                  <a:solidFill>
                    <a:srgbClr val="3366FF"/>
                  </a:solidFill>
                  <a:latin typeface="Times New Roman" panose="02020603050405020304" pitchFamily="18" charset="0"/>
                  <a:ea typeface="楷体_GB2312" panose="02010609030101010101" pitchFamily="49" charset="-122"/>
                </a:endParaRPr>
              </a:p>
            </p:txBody>
          </p:sp>
          <p:sp>
            <p:nvSpPr>
              <p:cNvPr id="36" name="Rectangle 103"/>
              <p:cNvSpPr>
                <a:spLocks noChangeArrowheads="1"/>
              </p:cNvSpPr>
              <p:nvPr/>
            </p:nvSpPr>
            <p:spPr bwMode="auto">
              <a:xfrm>
                <a:off x="3850" y="3167"/>
                <a:ext cx="22" cy="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buClr>
                    <a:schemeClr val="tx1"/>
                  </a:buClr>
                  <a:buSzPct val="75000"/>
                  <a:buFont typeface="Wingdings" panose="05000000000000000000" pitchFamily="2" charset="2"/>
                  <a:buNone/>
                </a:pPr>
                <a:endParaRPr lang="zh-CN" altLang="en-US" sz="2000" b="1">
                  <a:solidFill>
                    <a:srgbClr val="3366FF"/>
                  </a:solidFill>
                  <a:latin typeface="Times New Roman" panose="02020603050405020304" pitchFamily="18" charset="0"/>
                  <a:ea typeface="楷体_GB2312" panose="02010609030101010101" pitchFamily="49" charset="-122"/>
                </a:endParaRPr>
              </a:p>
            </p:txBody>
          </p:sp>
        </p:grpSp>
        <p:sp>
          <p:nvSpPr>
            <p:cNvPr id="21" name="Rectangle 104"/>
            <p:cNvSpPr>
              <a:spLocks noChangeArrowheads="1"/>
            </p:cNvSpPr>
            <p:nvPr/>
          </p:nvSpPr>
          <p:spPr bwMode="auto">
            <a:xfrm>
              <a:off x="5103" y="2387"/>
              <a:ext cx="22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Tx/>
                <a:buNone/>
              </a:pPr>
              <a:r>
                <a:rPr kumimoji="1" lang="en-US" altLang="zh-CN" sz="2000" b="1">
                  <a:solidFill>
                    <a:srgbClr val="000000"/>
                  </a:solidFill>
                  <a:latin typeface="Times New Roman" panose="02020603050405020304" pitchFamily="18" charset="0"/>
                  <a:ea typeface="宋体" panose="02010600030101010101" pitchFamily="2" charset="-122"/>
                </a:rPr>
                <a:t>E</a:t>
              </a:r>
              <a:r>
                <a:rPr kumimoji="1" lang="en-US" altLang="zh-CN" sz="2000" b="1" baseline="-25000">
                  <a:solidFill>
                    <a:srgbClr val="000000"/>
                  </a:solidFill>
                  <a:latin typeface="Times New Roman" panose="02020603050405020304" pitchFamily="18" charset="0"/>
                  <a:ea typeface="宋体" panose="02010600030101010101" pitchFamily="2" charset="-122"/>
                </a:rPr>
                <a:t>0</a:t>
              </a:r>
            </a:p>
          </p:txBody>
        </p:sp>
        <p:sp>
          <p:nvSpPr>
            <p:cNvPr id="22" name="Line 105"/>
            <p:cNvSpPr>
              <a:spLocks noChangeShapeType="1"/>
            </p:cNvSpPr>
            <p:nvPr/>
          </p:nvSpPr>
          <p:spPr bwMode="auto">
            <a:xfrm flipH="1">
              <a:off x="3107" y="2478"/>
              <a:ext cx="1905" cy="0"/>
            </a:xfrm>
            <a:prstGeom prst="line">
              <a:avLst/>
            </a:prstGeom>
            <a:noFill/>
            <a:ln w="57150" cap="sq">
              <a:solidFill>
                <a:srgbClr val="000099"/>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3" name="Rectangle 106"/>
            <p:cNvSpPr>
              <a:spLocks noChangeArrowheads="1"/>
            </p:cNvSpPr>
            <p:nvPr/>
          </p:nvSpPr>
          <p:spPr bwMode="auto">
            <a:xfrm>
              <a:off x="5103" y="1842"/>
              <a:ext cx="15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Tx/>
                <a:buNone/>
              </a:pPr>
              <a:r>
                <a:rPr kumimoji="1" lang="en-US" altLang="zh-CN" sz="2000" b="1">
                  <a:solidFill>
                    <a:srgbClr val="000000"/>
                  </a:solidFill>
                  <a:latin typeface="Times New Roman" panose="02020603050405020304" pitchFamily="18" charset="0"/>
                  <a:ea typeface="宋体" panose="02010600030101010101" pitchFamily="2" charset="-122"/>
                </a:rPr>
                <a:t>E</a:t>
              </a:r>
              <a:r>
                <a:rPr kumimoji="1" lang="en-US" altLang="zh-CN" sz="2000" b="1" baseline="-25000">
                  <a:solidFill>
                    <a:srgbClr val="000000"/>
                  </a:solidFill>
                  <a:latin typeface="Times New Roman" panose="02020603050405020304" pitchFamily="18" charset="0"/>
                  <a:ea typeface="宋体" panose="02010600030101010101" pitchFamily="2" charset="-122"/>
                </a:rPr>
                <a:t>1</a:t>
              </a:r>
            </a:p>
          </p:txBody>
        </p:sp>
        <p:sp>
          <p:nvSpPr>
            <p:cNvPr id="24" name="Rectangle 111"/>
            <p:cNvSpPr>
              <a:spLocks noChangeArrowheads="1"/>
            </p:cNvSpPr>
            <p:nvPr/>
          </p:nvSpPr>
          <p:spPr bwMode="auto">
            <a:xfrm>
              <a:off x="5057" y="1480"/>
              <a:ext cx="20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Tx/>
                <a:buNone/>
              </a:pPr>
              <a:r>
                <a:rPr kumimoji="1" lang="en-US" altLang="zh-CN" sz="2000" b="1">
                  <a:solidFill>
                    <a:srgbClr val="000000"/>
                  </a:solidFill>
                  <a:latin typeface="Times New Roman" panose="02020603050405020304" pitchFamily="18" charset="0"/>
                  <a:ea typeface="宋体" panose="02010600030101010101" pitchFamily="2" charset="-122"/>
                </a:rPr>
                <a:t>AS</a:t>
              </a:r>
              <a:endParaRPr kumimoji="1" lang="en-US" altLang="zh-CN" sz="2000" b="1">
                <a:latin typeface="Times New Roman" panose="02020603050405020304" pitchFamily="18" charset="0"/>
                <a:ea typeface="宋体" panose="02010600030101010101" pitchFamily="2" charset="-122"/>
              </a:endParaRPr>
            </a:p>
          </p:txBody>
        </p:sp>
      </p:grpSp>
      <p:sp>
        <p:nvSpPr>
          <p:cNvPr id="111" name="Rectangle 2"/>
          <p:cNvSpPr>
            <a:spLocks noChangeArrowheads="1"/>
          </p:cNvSpPr>
          <p:nvPr/>
        </p:nvSpPr>
        <p:spPr bwMode="auto">
          <a:xfrm>
            <a:off x="467544" y="731168"/>
            <a:ext cx="6394451"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r>
              <a:rPr lang="zh-CN" altLang="en-US" sz="2800" b="1" dirty="0" smtClean="0">
                <a:solidFill>
                  <a:srgbClr val="0000FF"/>
                </a:solidFill>
                <a:latin typeface="Times New Roman" panose="02020603050405020304" pitchFamily="18" charset="0"/>
                <a:ea typeface="黑体" panose="02010609060101010101" pitchFamily="49" charset="-122"/>
                <a:cs typeface="+mj-cs"/>
              </a:rPr>
              <a:t>短期总供给曲线（凯</a:t>
            </a:r>
            <a:r>
              <a:rPr lang="zh-CN" altLang="en-US" sz="2800" b="1" dirty="0">
                <a:solidFill>
                  <a:srgbClr val="0000FF"/>
                </a:solidFill>
                <a:latin typeface="Times New Roman" panose="02020603050405020304" pitchFamily="18" charset="0"/>
                <a:ea typeface="黑体" panose="02010609060101010101" pitchFamily="49" charset="-122"/>
                <a:cs typeface="+mj-cs"/>
              </a:rPr>
              <a:t>恩斯总供给</a:t>
            </a:r>
            <a:r>
              <a:rPr lang="zh-CN" altLang="en-US" sz="2800" b="1" dirty="0" smtClean="0">
                <a:solidFill>
                  <a:srgbClr val="0000FF"/>
                </a:solidFill>
                <a:latin typeface="Times New Roman" panose="02020603050405020304" pitchFamily="18" charset="0"/>
                <a:ea typeface="黑体" panose="02010609060101010101" pitchFamily="49" charset="-122"/>
                <a:cs typeface="+mj-cs"/>
              </a:rPr>
              <a:t>曲线）</a:t>
            </a:r>
            <a:endParaRPr lang="zh-CN" altLang="en-US" sz="2800" b="1" dirty="0">
              <a:solidFill>
                <a:srgbClr val="0000FF"/>
              </a:solidFill>
              <a:latin typeface="Times New Roman" panose="02020603050405020304" pitchFamily="18" charset="0"/>
              <a:ea typeface="黑体" panose="02010609060101010101" pitchFamily="49" charset="-122"/>
              <a:cs typeface="+mj-cs"/>
            </a:endParaRPr>
          </a:p>
        </p:txBody>
      </p:sp>
      <p:sp>
        <p:nvSpPr>
          <p:cNvPr id="112" name="Rectangle 11"/>
          <p:cNvSpPr txBox="1">
            <a:spLocks noGrp="1" noChangeArrowheads="1"/>
          </p:cNvSpPr>
          <p:nvPr/>
        </p:nvSpPr>
        <p:spPr bwMode="auto">
          <a:xfrm>
            <a:off x="8448675" y="6248400"/>
            <a:ext cx="587375" cy="4889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9pPr>
          </a:lstStyle>
          <a:p>
            <a:pPr algn="ctr" eaLnBrk="1" hangingPunct="1">
              <a:spcBef>
                <a:spcPct val="0"/>
              </a:spcBef>
              <a:buClrTx/>
              <a:buSzTx/>
              <a:buFontTx/>
              <a:buNone/>
            </a:pPr>
            <a:r>
              <a:rPr lang="en-US" altLang="zh-CN" sz="2600" b="1" dirty="0" smtClean="0">
                <a:solidFill>
                  <a:schemeClr val="bg1"/>
                </a:solidFill>
                <a:ea typeface="黑体" panose="02010609060101010101" pitchFamily="49" charset="-122"/>
              </a:rPr>
              <a:t>10</a:t>
            </a:r>
            <a:endParaRPr lang="en-US" altLang="zh-CN" sz="2600" b="1" dirty="0">
              <a:solidFill>
                <a:schemeClr val="bg1"/>
              </a:solidFill>
              <a:ea typeface="黑体" panose="02010609060101010101" pitchFamily="49" charset="-122"/>
            </a:endParaRPr>
          </a:p>
        </p:txBody>
      </p:sp>
    </p:spTree>
    <p:extLst>
      <p:ext uri="{BB962C8B-B14F-4D97-AF65-F5344CB8AC3E}">
        <p14:creationId xmlns:p14="http://schemas.microsoft.com/office/powerpoint/2010/main" val="3558631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4">
                                            <p:txEl>
                                              <p:pRg st="0" end="0"/>
                                            </p:txEl>
                                          </p:spTgt>
                                        </p:tgtEl>
                                        <p:attrNameLst>
                                          <p:attrName>style.visibility</p:attrName>
                                        </p:attrNameLst>
                                      </p:cBhvr>
                                      <p:to>
                                        <p:strVal val="visible"/>
                                      </p:to>
                                    </p:set>
                                    <p:animEffect transition="in" filter="blinds(horizontal)">
                                      <p:cBhvr>
                                        <p:cTn id="24" dur="500"/>
                                        <p:tgtEl>
                                          <p:spTgt spid="4">
                                            <p:txEl>
                                              <p:pRg st="0" end="0"/>
                                            </p:txEl>
                                          </p:spTgt>
                                        </p:tgtEl>
                                      </p:cBhvr>
                                    </p:animEffect>
                                  </p:childTnLst>
                                </p:cTn>
                              </p:par>
                            </p:childTnLst>
                          </p:cTn>
                        </p:par>
                        <p:par>
                          <p:cTn id="25" fill="hold">
                            <p:stCondLst>
                              <p:cond delay="500"/>
                            </p:stCondLst>
                            <p:childTnLst>
                              <p:par>
                                <p:cTn id="26" presetID="3" presetClass="entr" presetSubtype="10" fill="hold" grpId="0" nodeType="afterEffect">
                                  <p:stCondLst>
                                    <p:cond delay="0"/>
                                  </p:stCondLst>
                                  <p:childTnLst>
                                    <p:set>
                                      <p:cBhvr>
                                        <p:cTn id="27" dur="1" fill="hold">
                                          <p:stCondLst>
                                            <p:cond delay="0"/>
                                          </p:stCondLst>
                                        </p:cTn>
                                        <p:tgtEl>
                                          <p:spTgt spid="4">
                                            <p:txEl>
                                              <p:pRg st="1" end="1"/>
                                            </p:txEl>
                                          </p:spTgt>
                                        </p:tgtEl>
                                        <p:attrNameLst>
                                          <p:attrName>style.visibility</p:attrName>
                                        </p:attrNameLst>
                                      </p:cBhvr>
                                      <p:to>
                                        <p:strVal val="visible"/>
                                      </p:to>
                                    </p:set>
                                    <p:animEffect transition="in" filter="blinds(horizontal)">
                                      <p:cBhvr>
                                        <p:cTn id="28" dur="500"/>
                                        <p:tgtEl>
                                          <p:spTgt spid="4">
                                            <p:txEl>
                                              <p:pRg st="1" end="1"/>
                                            </p:txEl>
                                          </p:spTgt>
                                        </p:tgtEl>
                                      </p:cBhvr>
                                    </p:animEffect>
                                  </p:childTnLst>
                                </p:cTn>
                              </p:par>
                            </p:childTnLst>
                          </p:cTn>
                        </p:par>
                        <p:par>
                          <p:cTn id="29" fill="hold">
                            <p:stCondLst>
                              <p:cond delay="1000"/>
                            </p:stCondLst>
                            <p:childTnLst>
                              <p:par>
                                <p:cTn id="30" presetID="5" presetClass="entr" presetSubtype="10" fill="hold" nodeType="after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checkerboard(across)">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60"/>
          <p:cNvGrpSpPr>
            <a:grpSpLocks/>
          </p:cNvGrpSpPr>
          <p:nvPr/>
        </p:nvGrpSpPr>
        <p:grpSpPr bwMode="auto">
          <a:xfrm>
            <a:off x="4876800" y="2349500"/>
            <a:ext cx="3954463" cy="3822700"/>
            <a:chOff x="3072" y="1480"/>
            <a:chExt cx="2491" cy="2408"/>
          </a:xfrm>
        </p:grpSpPr>
        <p:sp>
          <p:nvSpPr>
            <p:cNvPr id="5" name="Line 6"/>
            <p:cNvSpPr>
              <a:spLocks noChangeShapeType="1"/>
            </p:cNvSpPr>
            <p:nvPr/>
          </p:nvSpPr>
          <p:spPr bwMode="auto">
            <a:xfrm>
              <a:off x="3255" y="3455"/>
              <a:ext cx="2291"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 name="Group 8"/>
            <p:cNvGrpSpPr>
              <a:grpSpLocks/>
            </p:cNvGrpSpPr>
            <p:nvPr/>
          </p:nvGrpSpPr>
          <p:grpSpPr bwMode="auto">
            <a:xfrm>
              <a:off x="3202" y="1503"/>
              <a:ext cx="120" cy="1948"/>
              <a:chOff x="2556" y="1228"/>
              <a:chExt cx="120" cy="1948"/>
            </a:xfrm>
          </p:grpSpPr>
          <p:sp>
            <p:nvSpPr>
              <p:cNvPr id="58" name="Line 9"/>
              <p:cNvSpPr>
                <a:spLocks noChangeShapeType="1"/>
              </p:cNvSpPr>
              <p:nvPr/>
            </p:nvSpPr>
            <p:spPr bwMode="auto">
              <a:xfrm flipV="1">
                <a:off x="2615" y="1331"/>
                <a:ext cx="1" cy="184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 name="Freeform 10"/>
              <p:cNvSpPr>
                <a:spLocks/>
              </p:cNvSpPr>
              <p:nvPr/>
            </p:nvSpPr>
            <p:spPr bwMode="auto">
              <a:xfrm>
                <a:off x="2556" y="1228"/>
                <a:ext cx="120" cy="111"/>
              </a:xfrm>
              <a:custGeom>
                <a:avLst/>
                <a:gdLst>
                  <a:gd name="T0" fmla="*/ 120 w 120"/>
                  <a:gd name="T1" fmla="*/ 111 h 111"/>
                  <a:gd name="T2" fmla="*/ 62 w 120"/>
                  <a:gd name="T3" fmla="*/ 0 h 111"/>
                  <a:gd name="T4" fmla="*/ 0 w 120"/>
                  <a:gd name="T5" fmla="*/ 111 h 111"/>
                  <a:gd name="T6" fmla="*/ 120 w 120"/>
                  <a:gd name="T7" fmla="*/ 111 h 111"/>
                  <a:gd name="T8" fmla="*/ 0 60000 65536"/>
                  <a:gd name="T9" fmla="*/ 0 60000 65536"/>
                  <a:gd name="T10" fmla="*/ 0 60000 65536"/>
                  <a:gd name="T11" fmla="*/ 0 60000 65536"/>
                  <a:gd name="T12" fmla="*/ 0 w 120"/>
                  <a:gd name="T13" fmla="*/ 0 h 111"/>
                  <a:gd name="T14" fmla="*/ 120 w 120"/>
                  <a:gd name="T15" fmla="*/ 111 h 111"/>
                </a:gdLst>
                <a:ahLst/>
                <a:cxnLst>
                  <a:cxn ang="T8">
                    <a:pos x="T0" y="T1"/>
                  </a:cxn>
                  <a:cxn ang="T9">
                    <a:pos x="T2" y="T3"/>
                  </a:cxn>
                  <a:cxn ang="T10">
                    <a:pos x="T4" y="T5"/>
                  </a:cxn>
                  <a:cxn ang="T11">
                    <a:pos x="T6" y="T7"/>
                  </a:cxn>
                </a:cxnLst>
                <a:rect l="T12" t="T13" r="T14" b="T15"/>
                <a:pathLst>
                  <a:path w="120" h="111">
                    <a:moveTo>
                      <a:pt x="120" y="111"/>
                    </a:moveTo>
                    <a:lnTo>
                      <a:pt x="62" y="0"/>
                    </a:lnTo>
                    <a:lnTo>
                      <a:pt x="0" y="111"/>
                    </a:lnTo>
                    <a:lnTo>
                      <a:pt x="120" y="1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7" name="Rectangle 11"/>
            <p:cNvSpPr>
              <a:spLocks noChangeArrowheads="1"/>
            </p:cNvSpPr>
            <p:nvPr/>
          </p:nvSpPr>
          <p:spPr bwMode="auto">
            <a:xfrm>
              <a:off x="3608" y="3696"/>
              <a:ext cx="186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spcBef>
                  <a:spcPct val="0"/>
                </a:spcBef>
                <a:buClrTx/>
                <a:buSzTx/>
                <a:buFontTx/>
                <a:buNone/>
              </a:pPr>
              <a:r>
                <a:rPr kumimoji="1" lang="zh-CN" altLang="en-US" sz="2000" b="1">
                  <a:solidFill>
                    <a:srgbClr val="000000"/>
                  </a:solidFill>
                  <a:latin typeface="Times New Roman" panose="02020603050405020304" pitchFamily="18" charset="0"/>
                  <a:ea typeface="宋体" panose="02010600030101010101" pitchFamily="2" charset="-122"/>
                </a:rPr>
                <a:t>凯恩斯总供给曲线</a:t>
              </a:r>
              <a:endParaRPr kumimoji="1" lang="zh-CN" altLang="en-US" sz="2000" b="1">
                <a:latin typeface="Times New Roman" panose="02020603050405020304" pitchFamily="18" charset="0"/>
                <a:ea typeface="宋体" panose="02010600030101010101" pitchFamily="2" charset="-122"/>
              </a:endParaRPr>
            </a:p>
          </p:txBody>
        </p:sp>
        <p:sp>
          <p:nvSpPr>
            <p:cNvPr id="8" name="Rectangle 12"/>
            <p:cNvSpPr>
              <a:spLocks noChangeArrowheads="1"/>
            </p:cNvSpPr>
            <p:nvPr/>
          </p:nvSpPr>
          <p:spPr bwMode="auto">
            <a:xfrm>
              <a:off x="4368" y="3431"/>
              <a:ext cx="16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Tx/>
                <a:buNone/>
              </a:pPr>
              <a:r>
                <a:rPr kumimoji="1" lang="en-US" altLang="zh-CN" sz="2000" b="1">
                  <a:solidFill>
                    <a:srgbClr val="000000"/>
                  </a:solidFill>
                  <a:latin typeface="Times New Roman" panose="02020603050405020304" pitchFamily="18" charset="0"/>
                  <a:ea typeface="宋体" panose="02010600030101010101" pitchFamily="2" charset="-122"/>
                </a:rPr>
                <a:t>Y</a:t>
              </a:r>
              <a:r>
                <a:rPr kumimoji="1" lang="en-US" altLang="zh-CN" sz="2000" b="1" baseline="-25000">
                  <a:solidFill>
                    <a:srgbClr val="000000"/>
                  </a:solidFill>
                  <a:latin typeface="Times New Roman" panose="02020603050405020304" pitchFamily="18" charset="0"/>
                  <a:ea typeface="宋体" panose="02010600030101010101" pitchFamily="2" charset="-122"/>
                </a:rPr>
                <a:t>0</a:t>
              </a:r>
            </a:p>
          </p:txBody>
        </p:sp>
        <p:sp>
          <p:nvSpPr>
            <p:cNvPr id="9" name="Rectangle 13"/>
            <p:cNvSpPr>
              <a:spLocks noChangeArrowheads="1"/>
            </p:cNvSpPr>
            <p:nvPr/>
          </p:nvSpPr>
          <p:spPr bwMode="auto">
            <a:xfrm>
              <a:off x="5114" y="3431"/>
              <a:ext cx="27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Tx/>
                <a:buNone/>
              </a:pPr>
              <a:r>
                <a:rPr kumimoji="1" lang="en-US" altLang="zh-CN" sz="2000" b="1">
                  <a:solidFill>
                    <a:srgbClr val="000000"/>
                  </a:solidFill>
                  <a:latin typeface="Times New Roman" panose="02020603050405020304" pitchFamily="18" charset="0"/>
                  <a:ea typeface="宋体" panose="02010600030101010101" pitchFamily="2" charset="-122"/>
                </a:rPr>
                <a:t>Y</a:t>
              </a:r>
              <a:r>
                <a:rPr kumimoji="1" lang="en-US" altLang="zh-CN" sz="2000" b="1" baseline="-25000">
                  <a:solidFill>
                    <a:srgbClr val="000000"/>
                  </a:solidFill>
                  <a:latin typeface="Times New Roman" panose="02020603050405020304" pitchFamily="18" charset="0"/>
                  <a:ea typeface="宋体" panose="02010600030101010101" pitchFamily="2" charset="-122"/>
                </a:rPr>
                <a:t>f</a:t>
              </a:r>
            </a:p>
          </p:txBody>
        </p:sp>
        <p:sp>
          <p:nvSpPr>
            <p:cNvPr id="10" name="Rectangle 14"/>
            <p:cNvSpPr>
              <a:spLocks noChangeArrowheads="1"/>
            </p:cNvSpPr>
            <p:nvPr/>
          </p:nvSpPr>
          <p:spPr bwMode="auto">
            <a:xfrm>
              <a:off x="5429" y="3475"/>
              <a:ext cx="11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eaLnBrk="1" hangingPunct="1">
                <a:lnSpc>
                  <a:spcPct val="80000"/>
                </a:lnSpc>
                <a:spcBef>
                  <a:spcPct val="0"/>
                </a:spcBef>
                <a:buClrTx/>
                <a:buSzTx/>
                <a:buFontTx/>
                <a:buNone/>
              </a:pPr>
              <a:r>
                <a:rPr kumimoji="1" lang="en-US" altLang="zh-CN" sz="2000" b="1">
                  <a:solidFill>
                    <a:srgbClr val="000000"/>
                  </a:solidFill>
                  <a:latin typeface="Times New Roman" panose="02020603050405020304" pitchFamily="18" charset="0"/>
                  <a:ea typeface="宋体" panose="02010600030101010101" pitchFamily="2" charset="-122"/>
                </a:rPr>
                <a:t>Y</a:t>
              </a:r>
              <a:endParaRPr kumimoji="1" lang="en-US" altLang="zh-CN" sz="2000" b="1">
                <a:latin typeface="Times New Roman" panose="02020603050405020304" pitchFamily="18" charset="0"/>
                <a:ea typeface="宋体" panose="02010600030101010101" pitchFamily="2" charset="-122"/>
              </a:endParaRPr>
            </a:p>
          </p:txBody>
        </p:sp>
        <p:sp>
          <p:nvSpPr>
            <p:cNvPr id="11" name="Rectangle 15"/>
            <p:cNvSpPr>
              <a:spLocks noChangeArrowheads="1"/>
            </p:cNvSpPr>
            <p:nvPr/>
          </p:nvSpPr>
          <p:spPr bwMode="auto">
            <a:xfrm>
              <a:off x="3072" y="1525"/>
              <a:ext cx="9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Tx/>
                <a:buNone/>
              </a:pPr>
              <a:r>
                <a:rPr kumimoji="1" lang="en-US" altLang="zh-CN" sz="2000" b="1">
                  <a:solidFill>
                    <a:srgbClr val="000000"/>
                  </a:solidFill>
                  <a:latin typeface="Times New Roman" panose="02020603050405020304" pitchFamily="18" charset="0"/>
                  <a:ea typeface="宋体" panose="02010600030101010101" pitchFamily="2" charset="-122"/>
                </a:rPr>
                <a:t>P</a:t>
              </a:r>
              <a:endParaRPr kumimoji="1" lang="en-US" altLang="zh-CN" sz="2000" b="1">
                <a:latin typeface="Times New Roman" panose="02020603050405020304" pitchFamily="18" charset="0"/>
                <a:ea typeface="宋体" panose="02010600030101010101" pitchFamily="2" charset="-122"/>
              </a:endParaRPr>
            </a:p>
          </p:txBody>
        </p:sp>
        <p:sp>
          <p:nvSpPr>
            <p:cNvPr id="12" name="Rectangle 17"/>
            <p:cNvSpPr>
              <a:spLocks noChangeArrowheads="1"/>
            </p:cNvSpPr>
            <p:nvPr/>
          </p:nvSpPr>
          <p:spPr bwMode="auto">
            <a:xfrm>
              <a:off x="3072" y="2342"/>
              <a:ext cx="1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Tx/>
                <a:buNone/>
              </a:pPr>
              <a:r>
                <a:rPr kumimoji="1" lang="en-US" altLang="zh-CN" sz="2000" b="1">
                  <a:solidFill>
                    <a:srgbClr val="000000"/>
                  </a:solidFill>
                  <a:latin typeface="Times New Roman" panose="02020603050405020304" pitchFamily="18" charset="0"/>
                  <a:ea typeface="宋体" panose="02010600030101010101" pitchFamily="2" charset="-122"/>
                </a:rPr>
                <a:t>P</a:t>
              </a:r>
              <a:r>
                <a:rPr kumimoji="1" lang="en-US" altLang="zh-CN" sz="2000" b="1" baseline="-25000">
                  <a:solidFill>
                    <a:srgbClr val="000000"/>
                  </a:solidFill>
                  <a:latin typeface="Times New Roman" panose="02020603050405020304" pitchFamily="18" charset="0"/>
                  <a:ea typeface="宋体" panose="02010600030101010101" pitchFamily="2" charset="-122"/>
                </a:rPr>
                <a:t>0</a:t>
              </a:r>
            </a:p>
          </p:txBody>
        </p:sp>
        <p:sp>
          <p:nvSpPr>
            <p:cNvPr id="13" name="Rectangle 18"/>
            <p:cNvSpPr>
              <a:spLocks noChangeArrowheads="1"/>
            </p:cNvSpPr>
            <p:nvPr/>
          </p:nvSpPr>
          <p:spPr bwMode="auto">
            <a:xfrm>
              <a:off x="5175" y="1606"/>
              <a:ext cx="46" cy="865"/>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buClr>
                  <a:schemeClr val="tx1"/>
                </a:buClr>
                <a:buSzPct val="75000"/>
                <a:buFont typeface="Wingdings" panose="05000000000000000000" pitchFamily="2" charset="2"/>
                <a:buNone/>
              </a:pPr>
              <a:endParaRPr lang="zh-CN" altLang="en-US" sz="2000" b="1">
                <a:solidFill>
                  <a:srgbClr val="3366FF"/>
                </a:solidFill>
                <a:latin typeface="Times New Roman" panose="02020603050405020304" pitchFamily="18" charset="0"/>
                <a:ea typeface="楷体_GB2312" panose="02010609030101010101" pitchFamily="49" charset="-122"/>
              </a:endParaRPr>
            </a:p>
          </p:txBody>
        </p:sp>
        <p:grpSp>
          <p:nvGrpSpPr>
            <p:cNvPr id="14" name="Group 19"/>
            <p:cNvGrpSpPr>
              <a:grpSpLocks/>
            </p:cNvGrpSpPr>
            <p:nvPr/>
          </p:nvGrpSpPr>
          <p:grpSpPr bwMode="auto">
            <a:xfrm>
              <a:off x="5188" y="2474"/>
              <a:ext cx="21" cy="952"/>
              <a:chOff x="4542" y="2199"/>
              <a:chExt cx="21" cy="952"/>
            </a:xfrm>
          </p:grpSpPr>
          <p:sp>
            <p:nvSpPr>
              <p:cNvPr id="33" name="Rectangle 20"/>
              <p:cNvSpPr>
                <a:spLocks noChangeArrowheads="1"/>
              </p:cNvSpPr>
              <p:nvPr/>
            </p:nvSpPr>
            <p:spPr bwMode="auto">
              <a:xfrm>
                <a:off x="4542" y="2199"/>
                <a:ext cx="21"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buClr>
                    <a:schemeClr val="tx1"/>
                  </a:buClr>
                  <a:buSzPct val="75000"/>
                  <a:buFont typeface="Wingdings" panose="05000000000000000000" pitchFamily="2" charset="2"/>
                  <a:buNone/>
                </a:pPr>
                <a:endParaRPr lang="zh-CN" altLang="en-US" sz="2000" b="1">
                  <a:solidFill>
                    <a:srgbClr val="3366FF"/>
                  </a:solidFill>
                  <a:latin typeface="Times New Roman" panose="02020603050405020304" pitchFamily="18" charset="0"/>
                  <a:ea typeface="楷体_GB2312" panose="02010609030101010101" pitchFamily="49" charset="-122"/>
                </a:endParaRPr>
              </a:p>
            </p:txBody>
          </p:sp>
          <p:sp>
            <p:nvSpPr>
              <p:cNvPr id="34" name="Rectangle 21"/>
              <p:cNvSpPr>
                <a:spLocks noChangeArrowheads="1"/>
              </p:cNvSpPr>
              <p:nvPr/>
            </p:nvSpPr>
            <p:spPr bwMode="auto">
              <a:xfrm>
                <a:off x="4542" y="2238"/>
                <a:ext cx="21" cy="1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buClr>
                    <a:schemeClr val="tx1"/>
                  </a:buClr>
                  <a:buSzPct val="75000"/>
                  <a:buFont typeface="Wingdings" panose="05000000000000000000" pitchFamily="2" charset="2"/>
                  <a:buNone/>
                </a:pPr>
                <a:endParaRPr lang="zh-CN" altLang="en-US" sz="2000" b="1">
                  <a:solidFill>
                    <a:srgbClr val="3366FF"/>
                  </a:solidFill>
                  <a:latin typeface="Times New Roman" panose="02020603050405020304" pitchFamily="18" charset="0"/>
                  <a:ea typeface="楷体_GB2312" panose="02010609030101010101" pitchFamily="49" charset="-122"/>
                </a:endParaRPr>
              </a:p>
            </p:txBody>
          </p:sp>
          <p:sp>
            <p:nvSpPr>
              <p:cNvPr id="35" name="Rectangle 22"/>
              <p:cNvSpPr>
                <a:spLocks noChangeArrowheads="1"/>
              </p:cNvSpPr>
              <p:nvPr/>
            </p:nvSpPr>
            <p:spPr bwMode="auto">
              <a:xfrm>
                <a:off x="4542" y="2277"/>
                <a:ext cx="21" cy="1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buClr>
                    <a:schemeClr val="tx1"/>
                  </a:buClr>
                  <a:buSzPct val="75000"/>
                  <a:buFont typeface="Wingdings" panose="05000000000000000000" pitchFamily="2" charset="2"/>
                  <a:buNone/>
                </a:pPr>
                <a:endParaRPr lang="zh-CN" altLang="en-US" sz="2000" b="1">
                  <a:solidFill>
                    <a:srgbClr val="3366FF"/>
                  </a:solidFill>
                  <a:latin typeface="Times New Roman" panose="02020603050405020304" pitchFamily="18" charset="0"/>
                  <a:ea typeface="楷体_GB2312" panose="02010609030101010101" pitchFamily="49" charset="-122"/>
                </a:endParaRPr>
              </a:p>
            </p:txBody>
          </p:sp>
          <p:sp>
            <p:nvSpPr>
              <p:cNvPr id="36" name="Rectangle 23"/>
              <p:cNvSpPr>
                <a:spLocks noChangeArrowheads="1"/>
              </p:cNvSpPr>
              <p:nvPr/>
            </p:nvSpPr>
            <p:spPr bwMode="auto">
              <a:xfrm>
                <a:off x="4542" y="2316"/>
                <a:ext cx="21" cy="1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buClr>
                    <a:schemeClr val="tx1"/>
                  </a:buClr>
                  <a:buSzPct val="75000"/>
                  <a:buFont typeface="Wingdings" panose="05000000000000000000" pitchFamily="2" charset="2"/>
                  <a:buNone/>
                </a:pPr>
                <a:endParaRPr lang="zh-CN" altLang="en-US" sz="2000" b="1">
                  <a:solidFill>
                    <a:srgbClr val="3366FF"/>
                  </a:solidFill>
                  <a:latin typeface="Times New Roman" panose="02020603050405020304" pitchFamily="18" charset="0"/>
                  <a:ea typeface="楷体_GB2312" panose="02010609030101010101" pitchFamily="49" charset="-122"/>
                </a:endParaRPr>
              </a:p>
            </p:txBody>
          </p:sp>
          <p:sp>
            <p:nvSpPr>
              <p:cNvPr id="37" name="Rectangle 24"/>
              <p:cNvSpPr>
                <a:spLocks noChangeArrowheads="1"/>
              </p:cNvSpPr>
              <p:nvPr/>
            </p:nvSpPr>
            <p:spPr bwMode="auto">
              <a:xfrm>
                <a:off x="4542" y="2354"/>
                <a:ext cx="21"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buClr>
                    <a:schemeClr val="tx1"/>
                  </a:buClr>
                  <a:buSzPct val="75000"/>
                  <a:buFont typeface="Wingdings" panose="05000000000000000000" pitchFamily="2" charset="2"/>
                  <a:buNone/>
                </a:pPr>
                <a:endParaRPr lang="zh-CN" altLang="en-US" sz="2000" b="1">
                  <a:solidFill>
                    <a:srgbClr val="3366FF"/>
                  </a:solidFill>
                  <a:latin typeface="Times New Roman" panose="02020603050405020304" pitchFamily="18" charset="0"/>
                  <a:ea typeface="楷体_GB2312" panose="02010609030101010101" pitchFamily="49" charset="-122"/>
                </a:endParaRPr>
              </a:p>
            </p:txBody>
          </p:sp>
          <p:sp>
            <p:nvSpPr>
              <p:cNvPr id="38" name="Rectangle 25"/>
              <p:cNvSpPr>
                <a:spLocks noChangeArrowheads="1"/>
              </p:cNvSpPr>
              <p:nvPr/>
            </p:nvSpPr>
            <p:spPr bwMode="auto">
              <a:xfrm>
                <a:off x="4542" y="2393"/>
                <a:ext cx="21"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buClr>
                    <a:schemeClr val="tx1"/>
                  </a:buClr>
                  <a:buSzPct val="75000"/>
                  <a:buFont typeface="Wingdings" panose="05000000000000000000" pitchFamily="2" charset="2"/>
                  <a:buNone/>
                </a:pPr>
                <a:endParaRPr lang="zh-CN" altLang="en-US" sz="2000" b="1">
                  <a:solidFill>
                    <a:srgbClr val="3366FF"/>
                  </a:solidFill>
                  <a:latin typeface="Times New Roman" panose="02020603050405020304" pitchFamily="18" charset="0"/>
                  <a:ea typeface="楷体_GB2312" panose="02010609030101010101" pitchFamily="49" charset="-122"/>
                </a:endParaRPr>
              </a:p>
            </p:txBody>
          </p:sp>
          <p:sp>
            <p:nvSpPr>
              <p:cNvPr id="39" name="Rectangle 26"/>
              <p:cNvSpPr>
                <a:spLocks noChangeArrowheads="1"/>
              </p:cNvSpPr>
              <p:nvPr/>
            </p:nvSpPr>
            <p:spPr bwMode="auto">
              <a:xfrm>
                <a:off x="4542" y="2432"/>
                <a:ext cx="21"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buClr>
                    <a:schemeClr val="tx1"/>
                  </a:buClr>
                  <a:buSzPct val="75000"/>
                  <a:buFont typeface="Wingdings" panose="05000000000000000000" pitchFamily="2" charset="2"/>
                  <a:buNone/>
                </a:pPr>
                <a:endParaRPr lang="zh-CN" altLang="en-US" sz="2000" b="1">
                  <a:solidFill>
                    <a:srgbClr val="3366FF"/>
                  </a:solidFill>
                  <a:latin typeface="Times New Roman" panose="02020603050405020304" pitchFamily="18" charset="0"/>
                  <a:ea typeface="楷体_GB2312" panose="02010609030101010101" pitchFamily="49" charset="-122"/>
                </a:endParaRPr>
              </a:p>
            </p:txBody>
          </p:sp>
          <p:sp>
            <p:nvSpPr>
              <p:cNvPr id="40" name="Rectangle 27"/>
              <p:cNvSpPr>
                <a:spLocks noChangeArrowheads="1"/>
              </p:cNvSpPr>
              <p:nvPr/>
            </p:nvSpPr>
            <p:spPr bwMode="auto">
              <a:xfrm>
                <a:off x="4542" y="2471"/>
                <a:ext cx="21" cy="1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buClr>
                    <a:schemeClr val="tx1"/>
                  </a:buClr>
                  <a:buSzPct val="75000"/>
                  <a:buFont typeface="Wingdings" panose="05000000000000000000" pitchFamily="2" charset="2"/>
                  <a:buNone/>
                </a:pPr>
                <a:endParaRPr lang="zh-CN" altLang="en-US" sz="2000" b="1">
                  <a:solidFill>
                    <a:srgbClr val="3366FF"/>
                  </a:solidFill>
                  <a:latin typeface="Times New Roman" panose="02020603050405020304" pitchFamily="18" charset="0"/>
                  <a:ea typeface="楷体_GB2312" panose="02010609030101010101" pitchFamily="49" charset="-122"/>
                </a:endParaRPr>
              </a:p>
            </p:txBody>
          </p:sp>
          <p:sp>
            <p:nvSpPr>
              <p:cNvPr id="41" name="Rectangle 28"/>
              <p:cNvSpPr>
                <a:spLocks noChangeArrowheads="1"/>
              </p:cNvSpPr>
              <p:nvPr/>
            </p:nvSpPr>
            <p:spPr bwMode="auto">
              <a:xfrm>
                <a:off x="4542" y="2510"/>
                <a:ext cx="21" cy="1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buClr>
                    <a:schemeClr val="tx1"/>
                  </a:buClr>
                  <a:buSzPct val="75000"/>
                  <a:buFont typeface="Wingdings" panose="05000000000000000000" pitchFamily="2" charset="2"/>
                  <a:buNone/>
                </a:pPr>
                <a:endParaRPr lang="zh-CN" altLang="en-US" sz="2000" b="1">
                  <a:solidFill>
                    <a:srgbClr val="3366FF"/>
                  </a:solidFill>
                  <a:latin typeface="Times New Roman" panose="02020603050405020304" pitchFamily="18" charset="0"/>
                  <a:ea typeface="楷体_GB2312" panose="02010609030101010101" pitchFamily="49" charset="-122"/>
                </a:endParaRPr>
              </a:p>
            </p:txBody>
          </p:sp>
          <p:sp>
            <p:nvSpPr>
              <p:cNvPr id="42" name="Rectangle 29"/>
              <p:cNvSpPr>
                <a:spLocks noChangeArrowheads="1"/>
              </p:cNvSpPr>
              <p:nvPr/>
            </p:nvSpPr>
            <p:spPr bwMode="auto">
              <a:xfrm>
                <a:off x="4542" y="2549"/>
                <a:ext cx="21" cy="1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buClr>
                    <a:schemeClr val="tx1"/>
                  </a:buClr>
                  <a:buSzPct val="75000"/>
                  <a:buFont typeface="Wingdings" panose="05000000000000000000" pitchFamily="2" charset="2"/>
                  <a:buNone/>
                </a:pPr>
                <a:endParaRPr lang="zh-CN" altLang="en-US" sz="2000" b="1">
                  <a:solidFill>
                    <a:srgbClr val="3366FF"/>
                  </a:solidFill>
                  <a:latin typeface="Times New Roman" panose="02020603050405020304" pitchFamily="18" charset="0"/>
                  <a:ea typeface="楷体_GB2312" panose="02010609030101010101" pitchFamily="49" charset="-122"/>
                </a:endParaRPr>
              </a:p>
            </p:txBody>
          </p:sp>
          <p:sp>
            <p:nvSpPr>
              <p:cNvPr id="43" name="Rectangle 30"/>
              <p:cNvSpPr>
                <a:spLocks noChangeArrowheads="1"/>
              </p:cNvSpPr>
              <p:nvPr/>
            </p:nvSpPr>
            <p:spPr bwMode="auto">
              <a:xfrm>
                <a:off x="4542" y="2588"/>
                <a:ext cx="21" cy="1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buClr>
                    <a:schemeClr val="tx1"/>
                  </a:buClr>
                  <a:buSzPct val="75000"/>
                  <a:buFont typeface="Wingdings" panose="05000000000000000000" pitchFamily="2" charset="2"/>
                  <a:buNone/>
                </a:pPr>
                <a:endParaRPr lang="zh-CN" altLang="en-US" sz="2000" b="1">
                  <a:solidFill>
                    <a:srgbClr val="3366FF"/>
                  </a:solidFill>
                  <a:latin typeface="Times New Roman" panose="02020603050405020304" pitchFamily="18" charset="0"/>
                  <a:ea typeface="楷体_GB2312" panose="02010609030101010101" pitchFamily="49" charset="-122"/>
                </a:endParaRPr>
              </a:p>
            </p:txBody>
          </p:sp>
          <p:sp>
            <p:nvSpPr>
              <p:cNvPr id="44" name="Rectangle 31"/>
              <p:cNvSpPr>
                <a:spLocks noChangeArrowheads="1"/>
              </p:cNvSpPr>
              <p:nvPr/>
            </p:nvSpPr>
            <p:spPr bwMode="auto">
              <a:xfrm>
                <a:off x="4542" y="2626"/>
                <a:ext cx="21"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buClr>
                    <a:schemeClr val="tx1"/>
                  </a:buClr>
                  <a:buSzPct val="75000"/>
                  <a:buFont typeface="Wingdings" panose="05000000000000000000" pitchFamily="2" charset="2"/>
                  <a:buNone/>
                </a:pPr>
                <a:endParaRPr lang="zh-CN" altLang="en-US" sz="2000" b="1">
                  <a:solidFill>
                    <a:srgbClr val="3366FF"/>
                  </a:solidFill>
                  <a:latin typeface="Times New Roman" panose="02020603050405020304" pitchFamily="18" charset="0"/>
                  <a:ea typeface="楷体_GB2312" panose="02010609030101010101" pitchFamily="49" charset="-122"/>
                </a:endParaRPr>
              </a:p>
            </p:txBody>
          </p:sp>
          <p:sp>
            <p:nvSpPr>
              <p:cNvPr id="45" name="Rectangle 32"/>
              <p:cNvSpPr>
                <a:spLocks noChangeArrowheads="1"/>
              </p:cNvSpPr>
              <p:nvPr/>
            </p:nvSpPr>
            <p:spPr bwMode="auto">
              <a:xfrm>
                <a:off x="4542" y="2665"/>
                <a:ext cx="21"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buClr>
                    <a:schemeClr val="tx1"/>
                  </a:buClr>
                  <a:buSzPct val="75000"/>
                  <a:buFont typeface="Wingdings" panose="05000000000000000000" pitchFamily="2" charset="2"/>
                  <a:buNone/>
                </a:pPr>
                <a:endParaRPr lang="zh-CN" altLang="en-US" sz="2000" b="1">
                  <a:solidFill>
                    <a:srgbClr val="3366FF"/>
                  </a:solidFill>
                  <a:latin typeface="Times New Roman" panose="02020603050405020304" pitchFamily="18" charset="0"/>
                  <a:ea typeface="楷体_GB2312" panose="02010609030101010101" pitchFamily="49" charset="-122"/>
                </a:endParaRPr>
              </a:p>
            </p:txBody>
          </p:sp>
          <p:sp>
            <p:nvSpPr>
              <p:cNvPr id="46" name="Rectangle 33"/>
              <p:cNvSpPr>
                <a:spLocks noChangeArrowheads="1"/>
              </p:cNvSpPr>
              <p:nvPr/>
            </p:nvSpPr>
            <p:spPr bwMode="auto">
              <a:xfrm>
                <a:off x="4542" y="2704"/>
                <a:ext cx="21" cy="1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buClr>
                    <a:schemeClr val="tx1"/>
                  </a:buClr>
                  <a:buSzPct val="75000"/>
                  <a:buFont typeface="Wingdings" panose="05000000000000000000" pitchFamily="2" charset="2"/>
                  <a:buNone/>
                </a:pPr>
                <a:endParaRPr lang="zh-CN" altLang="en-US" sz="2000" b="1">
                  <a:solidFill>
                    <a:srgbClr val="3366FF"/>
                  </a:solidFill>
                  <a:latin typeface="Times New Roman" panose="02020603050405020304" pitchFamily="18" charset="0"/>
                  <a:ea typeface="楷体_GB2312" panose="02010609030101010101" pitchFamily="49" charset="-122"/>
                </a:endParaRPr>
              </a:p>
            </p:txBody>
          </p:sp>
          <p:sp>
            <p:nvSpPr>
              <p:cNvPr id="47" name="Rectangle 34"/>
              <p:cNvSpPr>
                <a:spLocks noChangeArrowheads="1"/>
              </p:cNvSpPr>
              <p:nvPr/>
            </p:nvSpPr>
            <p:spPr bwMode="auto">
              <a:xfrm>
                <a:off x="4542" y="2743"/>
                <a:ext cx="21" cy="1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buClr>
                    <a:schemeClr val="tx1"/>
                  </a:buClr>
                  <a:buSzPct val="75000"/>
                  <a:buFont typeface="Wingdings" panose="05000000000000000000" pitchFamily="2" charset="2"/>
                  <a:buNone/>
                </a:pPr>
                <a:endParaRPr lang="zh-CN" altLang="en-US" sz="2000" b="1">
                  <a:solidFill>
                    <a:srgbClr val="3366FF"/>
                  </a:solidFill>
                  <a:latin typeface="Times New Roman" panose="02020603050405020304" pitchFamily="18" charset="0"/>
                  <a:ea typeface="楷体_GB2312" panose="02010609030101010101" pitchFamily="49" charset="-122"/>
                </a:endParaRPr>
              </a:p>
            </p:txBody>
          </p:sp>
          <p:sp>
            <p:nvSpPr>
              <p:cNvPr id="48" name="Rectangle 35"/>
              <p:cNvSpPr>
                <a:spLocks noChangeArrowheads="1"/>
              </p:cNvSpPr>
              <p:nvPr/>
            </p:nvSpPr>
            <p:spPr bwMode="auto">
              <a:xfrm>
                <a:off x="4542" y="2782"/>
                <a:ext cx="21" cy="1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buClr>
                    <a:schemeClr val="tx1"/>
                  </a:buClr>
                  <a:buSzPct val="75000"/>
                  <a:buFont typeface="Wingdings" panose="05000000000000000000" pitchFamily="2" charset="2"/>
                  <a:buNone/>
                </a:pPr>
                <a:endParaRPr lang="zh-CN" altLang="en-US" sz="2000" b="1">
                  <a:solidFill>
                    <a:srgbClr val="3366FF"/>
                  </a:solidFill>
                  <a:latin typeface="Times New Roman" panose="02020603050405020304" pitchFamily="18" charset="0"/>
                  <a:ea typeface="楷体_GB2312" panose="02010609030101010101" pitchFamily="49" charset="-122"/>
                </a:endParaRPr>
              </a:p>
            </p:txBody>
          </p:sp>
          <p:sp>
            <p:nvSpPr>
              <p:cNvPr id="49" name="Rectangle 36"/>
              <p:cNvSpPr>
                <a:spLocks noChangeArrowheads="1"/>
              </p:cNvSpPr>
              <p:nvPr/>
            </p:nvSpPr>
            <p:spPr bwMode="auto">
              <a:xfrm>
                <a:off x="4542" y="2821"/>
                <a:ext cx="21" cy="1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buClr>
                    <a:schemeClr val="tx1"/>
                  </a:buClr>
                  <a:buSzPct val="75000"/>
                  <a:buFont typeface="Wingdings" panose="05000000000000000000" pitchFamily="2" charset="2"/>
                  <a:buNone/>
                </a:pPr>
                <a:endParaRPr lang="zh-CN" altLang="en-US" sz="2000" b="1">
                  <a:solidFill>
                    <a:srgbClr val="3366FF"/>
                  </a:solidFill>
                  <a:latin typeface="Times New Roman" panose="02020603050405020304" pitchFamily="18" charset="0"/>
                  <a:ea typeface="楷体_GB2312" panose="02010609030101010101" pitchFamily="49" charset="-122"/>
                </a:endParaRPr>
              </a:p>
            </p:txBody>
          </p:sp>
          <p:sp>
            <p:nvSpPr>
              <p:cNvPr id="50" name="Rectangle 37"/>
              <p:cNvSpPr>
                <a:spLocks noChangeArrowheads="1"/>
              </p:cNvSpPr>
              <p:nvPr/>
            </p:nvSpPr>
            <p:spPr bwMode="auto">
              <a:xfrm>
                <a:off x="4542" y="2859"/>
                <a:ext cx="21"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buClr>
                    <a:schemeClr val="tx1"/>
                  </a:buClr>
                  <a:buSzPct val="75000"/>
                  <a:buFont typeface="Wingdings" panose="05000000000000000000" pitchFamily="2" charset="2"/>
                  <a:buNone/>
                </a:pPr>
                <a:endParaRPr lang="zh-CN" altLang="en-US" sz="2000" b="1">
                  <a:solidFill>
                    <a:srgbClr val="3366FF"/>
                  </a:solidFill>
                  <a:latin typeface="Times New Roman" panose="02020603050405020304" pitchFamily="18" charset="0"/>
                  <a:ea typeface="楷体_GB2312" panose="02010609030101010101" pitchFamily="49" charset="-122"/>
                </a:endParaRPr>
              </a:p>
            </p:txBody>
          </p:sp>
          <p:sp>
            <p:nvSpPr>
              <p:cNvPr id="51" name="Rectangle 38"/>
              <p:cNvSpPr>
                <a:spLocks noChangeArrowheads="1"/>
              </p:cNvSpPr>
              <p:nvPr/>
            </p:nvSpPr>
            <p:spPr bwMode="auto">
              <a:xfrm>
                <a:off x="4542" y="2898"/>
                <a:ext cx="21"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buClr>
                    <a:schemeClr val="tx1"/>
                  </a:buClr>
                  <a:buSzPct val="75000"/>
                  <a:buFont typeface="Wingdings" panose="05000000000000000000" pitchFamily="2" charset="2"/>
                  <a:buNone/>
                </a:pPr>
                <a:endParaRPr lang="zh-CN" altLang="en-US" sz="2000" b="1">
                  <a:solidFill>
                    <a:srgbClr val="3366FF"/>
                  </a:solidFill>
                  <a:latin typeface="Times New Roman" panose="02020603050405020304" pitchFamily="18" charset="0"/>
                  <a:ea typeface="楷体_GB2312" panose="02010609030101010101" pitchFamily="49" charset="-122"/>
                </a:endParaRPr>
              </a:p>
            </p:txBody>
          </p:sp>
          <p:sp>
            <p:nvSpPr>
              <p:cNvPr id="52" name="Rectangle 39"/>
              <p:cNvSpPr>
                <a:spLocks noChangeArrowheads="1"/>
              </p:cNvSpPr>
              <p:nvPr/>
            </p:nvSpPr>
            <p:spPr bwMode="auto">
              <a:xfrm>
                <a:off x="4542" y="2937"/>
                <a:ext cx="21"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buClr>
                    <a:schemeClr val="tx1"/>
                  </a:buClr>
                  <a:buSzPct val="75000"/>
                  <a:buFont typeface="Wingdings" panose="05000000000000000000" pitchFamily="2" charset="2"/>
                  <a:buNone/>
                </a:pPr>
                <a:endParaRPr lang="zh-CN" altLang="en-US" sz="2000" b="1">
                  <a:solidFill>
                    <a:srgbClr val="3366FF"/>
                  </a:solidFill>
                  <a:latin typeface="Times New Roman" panose="02020603050405020304" pitchFamily="18" charset="0"/>
                  <a:ea typeface="楷体_GB2312" panose="02010609030101010101" pitchFamily="49" charset="-122"/>
                </a:endParaRPr>
              </a:p>
            </p:txBody>
          </p:sp>
          <p:sp>
            <p:nvSpPr>
              <p:cNvPr id="53" name="Rectangle 40"/>
              <p:cNvSpPr>
                <a:spLocks noChangeArrowheads="1"/>
              </p:cNvSpPr>
              <p:nvPr/>
            </p:nvSpPr>
            <p:spPr bwMode="auto">
              <a:xfrm>
                <a:off x="4542" y="2976"/>
                <a:ext cx="21" cy="1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buClr>
                    <a:schemeClr val="tx1"/>
                  </a:buClr>
                  <a:buSzPct val="75000"/>
                  <a:buFont typeface="Wingdings" panose="05000000000000000000" pitchFamily="2" charset="2"/>
                  <a:buNone/>
                </a:pPr>
                <a:endParaRPr lang="zh-CN" altLang="en-US" sz="2000" b="1">
                  <a:solidFill>
                    <a:srgbClr val="3366FF"/>
                  </a:solidFill>
                  <a:latin typeface="Times New Roman" panose="02020603050405020304" pitchFamily="18" charset="0"/>
                  <a:ea typeface="楷体_GB2312" panose="02010609030101010101" pitchFamily="49" charset="-122"/>
                </a:endParaRPr>
              </a:p>
            </p:txBody>
          </p:sp>
          <p:sp>
            <p:nvSpPr>
              <p:cNvPr id="54" name="Rectangle 41"/>
              <p:cNvSpPr>
                <a:spLocks noChangeArrowheads="1"/>
              </p:cNvSpPr>
              <p:nvPr/>
            </p:nvSpPr>
            <p:spPr bwMode="auto">
              <a:xfrm>
                <a:off x="4542" y="3015"/>
                <a:ext cx="21" cy="1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buClr>
                    <a:schemeClr val="tx1"/>
                  </a:buClr>
                  <a:buSzPct val="75000"/>
                  <a:buFont typeface="Wingdings" panose="05000000000000000000" pitchFamily="2" charset="2"/>
                  <a:buNone/>
                </a:pPr>
                <a:endParaRPr lang="zh-CN" altLang="en-US" sz="2000" b="1">
                  <a:solidFill>
                    <a:srgbClr val="3366FF"/>
                  </a:solidFill>
                  <a:latin typeface="Times New Roman" panose="02020603050405020304" pitchFamily="18" charset="0"/>
                  <a:ea typeface="楷体_GB2312" panose="02010609030101010101" pitchFamily="49" charset="-122"/>
                </a:endParaRPr>
              </a:p>
            </p:txBody>
          </p:sp>
          <p:sp>
            <p:nvSpPr>
              <p:cNvPr id="55" name="Rectangle 42"/>
              <p:cNvSpPr>
                <a:spLocks noChangeArrowheads="1"/>
              </p:cNvSpPr>
              <p:nvPr/>
            </p:nvSpPr>
            <p:spPr bwMode="auto">
              <a:xfrm>
                <a:off x="4542" y="3054"/>
                <a:ext cx="21" cy="1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buClr>
                    <a:schemeClr val="tx1"/>
                  </a:buClr>
                  <a:buSzPct val="75000"/>
                  <a:buFont typeface="Wingdings" panose="05000000000000000000" pitchFamily="2" charset="2"/>
                  <a:buNone/>
                </a:pPr>
                <a:endParaRPr lang="zh-CN" altLang="en-US" sz="2000" b="1">
                  <a:solidFill>
                    <a:srgbClr val="3366FF"/>
                  </a:solidFill>
                  <a:latin typeface="Times New Roman" panose="02020603050405020304" pitchFamily="18" charset="0"/>
                  <a:ea typeface="楷体_GB2312" panose="02010609030101010101" pitchFamily="49" charset="-122"/>
                </a:endParaRPr>
              </a:p>
            </p:txBody>
          </p:sp>
          <p:sp>
            <p:nvSpPr>
              <p:cNvPr id="56" name="Rectangle 43"/>
              <p:cNvSpPr>
                <a:spLocks noChangeArrowheads="1"/>
              </p:cNvSpPr>
              <p:nvPr/>
            </p:nvSpPr>
            <p:spPr bwMode="auto">
              <a:xfrm>
                <a:off x="4542" y="3093"/>
                <a:ext cx="21" cy="1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buClr>
                    <a:schemeClr val="tx1"/>
                  </a:buClr>
                  <a:buSzPct val="75000"/>
                  <a:buFont typeface="Wingdings" panose="05000000000000000000" pitchFamily="2" charset="2"/>
                  <a:buNone/>
                </a:pPr>
                <a:endParaRPr lang="zh-CN" altLang="en-US" sz="2000" b="1">
                  <a:solidFill>
                    <a:srgbClr val="3366FF"/>
                  </a:solidFill>
                  <a:latin typeface="Times New Roman" panose="02020603050405020304" pitchFamily="18" charset="0"/>
                  <a:ea typeface="楷体_GB2312" panose="02010609030101010101" pitchFamily="49" charset="-122"/>
                </a:endParaRPr>
              </a:p>
            </p:txBody>
          </p:sp>
          <p:sp>
            <p:nvSpPr>
              <p:cNvPr id="57" name="Rectangle 44"/>
              <p:cNvSpPr>
                <a:spLocks noChangeArrowheads="1"/>
              </p:cNvSpPr>
              <p:nvPr/>
            </p:nvSpPr>
            <p:spPr bwMode="auto">
              <a:xfrm>
                <a:off x="4542" y="3131"/>
                <a:ext cx="21"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buClr>
                    <a:schemeClr val="tx1"/>
                  </a:buClr>
                  <a:buSzPct val="75000"/>
                  <a:buFont typeface="Wingdings" panose="05000000000000000000" pitchFamily="2" charset="2"/>
                  <a:buNone/>
                </a:pPr>
                <a:endParaRPr lang="zh-CN" altLang="en-US" sz="2000" b="1">
                  <a:solidFill>
                    <a:srgbClr val="3366FF"/>
                  </a:solidFill>
                  <a:latin typeface="Times New Roman" panose="02020603050405020304" pitchFamily="18" charset="0"/>
                  <a:ea typeface="楷体_GB2312" panose="02010609030101010101" pitchFamily="49" charset="-122"/>
                </a:endParaRPr>
              </a:p>
            </p:txBody>
          </p:sp>
        </p:grpSp>
        <p:grpSp>
          <p:nvGrpSpPr>
            <p:cNvPr id="15" name="Group 91"/>
            <p:cNvGrpSpPr>
              <a:grpSpLocks/>
            </p:cNvGrpSpPr>
            <p:nvPr/>
          </p:nvGrpSpPr>
          <p:grpSpPr bwMode="auto">
            <a:xfrm flipH="1">
              <a:off x="4431" y="2463"/>
              <a:ext cx="45" cy="971"/>
              <a:chOff x="3850" y="2740"/>
              <a:chExt cx="22" cy="430"/>
            </a:xfrm>
          </p:grpSpPr>
          <p:sp>
            <p:nvSpPr>
              <p:cNvPr id="21" name="Rectangle 92"/>
              <p:cNvSpPr>
                <a:spLocks noChangeArrowheads="1"/>
              </p:cNvSpPr>
              <p:nvPr/>
            </p:nvSpPr>
            <p:spPr bwMode="auto">
              <a:xfrm>
                <a:off x="3850" y="2740"/>
                <a:ext cx="2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buClr>
                    <a:schemeClr val="tx1"/>
                  </a:buClr>
                  <a:buSzPct val="75000"/>
                  <a:buFont typeface="Wingdings" panose="05000000000000000000" pitchFamily="2" charset="2"/>
                  <a:buNone/>
                </a:pPr>
                <a:endParaRPr lang="zh-CN" altLang="en-US" sz="2000" b="1">
                  <a:solidFill>
                    <a:srgbClr val="3366FF"/>
                  </a:solidFill>
                  <a:latin typeface="Times New Roman" panose="02020603050405020304" pitchFamily="18" charset="0"/>
                  <a:ea typeface="楷体_GB2312" panose="02010609030101010101" pitchFamily="49" charset="-122"/>
                </a:endParaRPr>
              </a:p>
            </p:txBody>
          </p:sp>
          <p:sp>
            <p:nvSpPr>
              <p:cNvPr id="22" name="Rectangle 93"/>
              <p:cNvSpPr>
                <a:spLocks noChangeArrowheads="1"/>
              </p:cNvSpPr>
              <p:nvPr/>
            </p:nvSpPr>
            <p:spPr bwMode="auto">
              <a:xfrm>
                <a:off x="3850" y="2779"/>
                <a:ext cx="22" cy="1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buClr>
                    <a:schemeClr val="tx1"/>
                  </a:buClr>
                  <a:buSzPct val="75000"/>
                  <a:buFont typeface="Wingdings" panose="05000000000000000000" pitchFamily="2" charset="2"/>
                  <a:buNone/>
                </a:pPr>
                <a:endParaRPr lang="zh-CN" altLang="en-US" sz="2000" b="1">
                  <a:solidFill>
                    <a:srgbClr val="3366FF"/>
                  </a:solidFill>
                  <a:latin typeface="Times New Roman" panose="02020603050405020304" pitchFamily="18" charset="0"/>
                  <a:ea typeface="楷体_GB2312" panose="02010609030101010101" pitchFamily="49" charset="-122"/>
                </a:endParaRPr>
              </a:p>
            </p:txBody>
          </p:sp>
          <p:sp>
            <p:nvSpPr>
              <p:cNvPr id="23" name="Rectangle 94"/>
              <p:cNvSpPr>
                <a:spLocks noChangeArrowheads="1"/>
              </p:cNvSpPr>
              <p:nvPr/>
            </p:nvSpPr>
            <p:spPr bwMode="auto">
              <a:xfrm>
                <a:off x="3850" y="2818"/>
                <a:ext cx="22" cy="1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buClr>
                    <a:schemeClr val="tx1"/>
                  </a:buClr>
                  <a:buSzPct val="75000"/>
                  <a:buFont typeface="Wingdings" panose="05000000000000000000" pitchFamily="2" charset="2"/>
                  <a:buNone/>
                </a:pPr>
                <a:endParaRPr lang="zh-CN" altLang="en-US" sz="2000" b="1">
                  <a:solidFill>
                    <a:srgbClr val="3366FF"/>
                  </a:solidFill>
                  <a:latin typeface="Times New Roman" panose="02020603050405020304" pitchFamily="18" charset="0"/>
                  <a:ea typeface="楷体_GB2312" panose="02010609030101010101" pitchFamily="49" charset="-122"/>
                </a:endParaRPr>
              </a:p>
            </p:txBody>
          </p:sp>
          <p:sp>
            <p:nvSpPr>
              <p:cNvPr id="24" name="Rectangle 95"/>
              <p:cNvSpPr>
                <a:spLocks noChangeArrowheads="1"/>
              </p:cNvSpPr>
              <p:nvPr/>
            </p:nvSpPr>
            <p:spPr bwMode="auto">
              <a:xfrm>
                <a:off x="3850" y="2857"/>
                <a:ext cx="22" cy="1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buClr>
                    <a:schemeClr val="tx1"/>
                  </a:buClr>
                  <a:buSzPct val="75000"/>
                  <a:buFont typeface="Wingdings" panose="05000000000000000000" pitchFamily="2" charset="2"/>
                  <a:buNone/>
                </a:pPr>
                <a:endParaRPr lang="zh-CN" altLang="en-US" sz="2000" b="1">
                  <a:solidFill>
                    <a:srgbClr val="3366FF"/>
                  </a:solidFill>
                  <a:latin typeface="Times New Roman" panose="02020603050405020304" pitchFamily="18" charset="0"/>
                  <a:ea typeface="楷体_GB2312" panose="02010609030101010101" pitchFamily="49" charset="-122"/>
                </a:endParaRPr>
              </a:p>
            </p:txBody>
          </p:sp>
          <p:sp>
            <p:nvSpPr>
              <p:cNvPr id="25" name="Rectangle 96"/>
              <p:cNvSpPr>
                <a:spLocks noChangeArrowheads="1"/>
              </p:cNvSpPr>
              <p:nvPr/>
            </p:nvSpPr>
            <p:spPr bwMode="auto">
              <a:xfrm>
                <a:off x="3850" y="2896"/>
                <a:ext cx="22" cy="1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buClr>
                    <a:schemeClr val="tx1"/>
                  </a:buClr>
                  <a:buSzPct val="75000"/>
                  <a:buFont typeface="Wingdings" panose="05000000000000000000" pitchFamily="2" charset="2"/>
                  <a:buNone/>
                </a:pPr>
                <a:endParaRPr lang="zh-CN" altLang="en-US" sz="2000" b="1">
                  <a:solidFill>
                    <a:srgbClr val="3366FF"/>
                  </a:solidFill>
                  <a:latin typeface="Times New Roman" panose="02020603050405020304" pitchFamily="18" charset="0"/>
                  <a:ea typeface="楷体_GB2312" panose="02010609030101010101" pitchFamily="49" charset="-122"/>
                </a:endParaRPr>
              </a:p>
            </p:txBody>
          </p:sp>
          <p:sp>
            <p:nvSpPr>
              <p:cNvPr id="26" name="Rectangle 97"/>
              <p:cNvSpPr>
                <a:spLocks noChangeArrowheads="1"/>
              </p:cNvSpPr>
              <p:nvPr/>
            </p:nvSpPr>
            <p:spPr bwMode="auto">
              <a:xfrm>
                <a:off x="3850" y="2934"/>
                <a:ext cx="2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buClr>
                    <a:schemeClr val="tx1"/>
                  </a:buClr>
                  <a:buSzPct val="75000"/>
                  <a:buFont typeface="Wingdings" panose="05000000000000000000" pitchFamily="2" charset="2"/>
                  <a:buNone/>
                </a:pPr>
                <a:endParaRPr lang="zh-CN" altLang="en-US" sz="2000" b="1">
                  <a:solidFill>
                    <a:srgbClr val="3366FF"/>
                  </a:solidFill>
                  <a:latin typeface="Times New Roman" panose="02020603050405020304" pitchFamily="18" charset="0"/>
                  <a:ea typeface="楷体_GB2312" panose="02010609030101010101" pitchFamily="49" charset="-122"/>
                </a:endParaRPr>
              </a:p>
            </p:txBody>
          </p:sp>
          <p:sp>
            <p:nvSpPr>
              <p:cNvPr id="27" name="Rectangle 98"/>
              <p:cNvSpPr>
                <a:spLocks noChangeArrowheads="1"/>
              </p:cNvSpPr>
              <p:nvPr/>
            </p:nvSpPr>
            <p:spPr bwMode="auto">
              <a:xfrm>
                <a:off x="3850" y="2973"/>
                <a:ext cx="2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buClr>
                    <a:schemeClr val="tx1"/>
                  </a:buClr>
                  <a:buSzPct val="75000"/>
                  <a:buFont typeface="Wingdings" panose="05000000000000000000" pitchFamily="2" charset="2"/>
                  <a:buNone/>
                </a:pPr>
                <a:endParaRPr lang="zh-CN" altLang="en-US" sz="2000" b="1">
                  <a:solidFill>
                    <a:srgbClr val="3366FF"/>
                  </a:solidFill>
                  <a:latin typeface="Times New Roman" panose="02020603050405020304" pitchFamily="18" charset="0"/>
                  <a:ea typeface="楷体_GB2312" panose="02010609030101010101" pitchFamily="49" charset="-122"/>
                </a:endParaRPr>
              </a:p>
            </p:txBody>
          </p:sp>
          <p:sp>
            <p:nvSpPr>
              <p:cNvPr id="28" name="Rectangle 99"/>
              <p:cNvSpPr>
                <a:spLocks noChangeArrowheads="1"/>
              </p:cNvSpPr>
              <p:nvPr/>
            </p:nvSpPr>
            <p:spPr bwMode="auto">
              <a:xfrm>
                <a:off x="3850" y="3012"/>
                <a:ext cx="22" cy="1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buClr>
                    <a:schemeClr val="tx1"/>
                  </a:buClr>
                  <a:buSzPct val="75000"/>
                  <a:buFont typeface="Wingdings" panose="05000000000000000000" pitchFamily="2" charset="2"/>
                  <a:buNone/>
                </a:pPr>
                <a:endParaRPr lang="zh-CN" altLang="en-US" sz="2000" b="1">
                  <a:solidFill>
                    <a:srgbClr val="3366FF"/>
                  </a:solidFill>
                  <a:latin typeface="Times New Roman" panose="02020603050405020304" pitchFamily="18" charset="0"/>
                  <a:ea typeface="楷体_GB2312" panose="02010609030101010101" pitchFamily="49" charset="-122"/>
                </a:endParaRPr>
              </a:p>
            </p:txBody>
          </p:sp>
          <p:sp>
            <p:nvSpPr>
              <p:cNvPr id="29" name="Rectangle 100"/>
              <p:cNvSpPr>
                <a:spLocks noChangeArrowheads="1"/>
              </p:cNvSpPr>
              <p:nvPr/>
            </p:nvSpPr>
            <p:spPr bwMode="auto">
              <a:xfrm>
                <a:off x="3850" y="3051"/>
                <a:ext cx="22" cy="1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buClr>
                    <a:schemeClr val="tx1"/>
                  </a:buClr>
                  <a:buSzPct val="75000"/>
                  <a:buFont typeface="Wingdings" panose="05000000000000000000" pitchFamily="2" charset="2"/>
                  <a:buNone/>
                </a:pPr>
                <a:endParaRPr lang="zh-CN" altLang="en-US" sz="2000" b="1">
                  <a:solidFill>
                    <a:srgbClr val="3366FF"/>
                  </a:solidFill>
                  <a:latin typeface="Times New Roman" panose="02020603050405020304" pitchFamily="18" charset="0"/>
                  <a:ea typeface="楷体_GB2312" panose="02010609030101010101" pitchFamily="49" charset="-122"/>
                </a:endParaRPr>
              </a:p>
            </p:txBody>
          </p:sp>
          <p:sp>
            <p:nvSpPr>
              <p:cNvPr id="30" name="Rectangle 101"/>
              <p:cNvSpPr>
                <a:spLocks noChangeArrowheads="1"/>
              </p:cNvSpPr>
              <p:nvPr/>
            </p:nvSpPr>
            <p:spPr bwMode="auto">
              <a:xfrm>
                <a:off x="3850" y="3090"/>
                <a:ext cx="22" cy="1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buClr>
                    <a:schemeClr val="tx1"/>
                  </a:buClr>
                  <a:buSzPct val="75000"/>
                  <a:buFont typeface="Wingdings" panose="05000000000000000000" pitchFamily="2" charset="2"/>
                  <a:buNone/>
                </a:pPr>
                <a:endParaRPr lang="zh-CN" altLang="en-US" sz="2000" b="1">
                  <a:solidFill>
                    <a:srgbClr val="3366FF"/>
                  </a:solidFill>
                  <a:latin typeface="Times New Roman" panose="02020603050405020304" pitchFamily="18" charset="0"/>
                  <a:ea typeface="楷体_GB2312" panose="02010609030101010101" pitchFamily="49" charset="-122"/>
                </a:endParaRPr>
              </a:p>
            </p:txBody>
          </p:sp>
          <p:sp>
            <p:nvSpPr>
              <p:cNvPr id="31" name="Rectangle 102"/>
              <p:cNvSpPr>
                <a:spLocks noChangeArrowheads="1"/>
              </p:cNvSpPr>
              <p:nvPr/>
            </p:nvSpPr>
            <p:spPr bwMode="auto">
              <a:xfrm>
                <a:off x="3850" y="3129"/>
                <a:ext cx="22" cy="1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buClr>
                    <a:schemeClr val="tx1"/>
                  </a:buClr>
                  <a:buSzPct val="75000"/>
                  <a:buFont typeface="Wingdings" panose="05000000000000000000" pitchFamily="2" charset="2"/>
                  <a:buNone/>
                </a:pPr>
                <a:endParaRPr lang="zh-CN" altLang="en-US" sz="2000" b="1">
                  <a:solidFill>
                    <a:srgbClr val="3366FF"/>
                  </a:solidFill>
                  <a:latin typeface="Times New Roman" panose="02020603050405020304" pitchFamily="18" charset="0"/>
                  <a:ea typeface="楷体_GB2312" panose="02010609030101010101" pitchFamily="49" charset="-122"/>
                </a:endParaRPr>
              </a:p>
            </p:txBody>
          </p:sp>
          <p:sp>
            <p:nvSpPr>
              <p:cNvPr id="32" name="Rectangle 103"/>
              <p:cNvSpPr>
                <a:spLocks noChangeArrowheads="1"/>
              </p:cNvSpPr>
              <p:nvPr/>
            </p:nvSpPr>
            <p:spPr bwMode="auto">
              <a:xfrm>
                <a:off x="3850" y="3167"/>
                <a:ext cx="22" cy="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buClr>
                    <a:schemeClr val="tx1"/>
                  </a:buClr>
                  <a:buSzPct val="75000"/>
                  <a:buFont typeface="Wingdings" panose="05000000000000000000" pitchFamily="2" charset="2"/>
                  <a:buNone/>
                </a:pPr>
                <a:endParaRPr lang="zh-CN" altLang="en-US" sz="2000" b="1">
                  <a:solidFill>
                    <a:srgbClr val="3366FF"/>
                  </a:solidFill>
                  <a:latin typeface="Times New Roman" panose="02020603050405020304" pitchFamily="18" charset="0"/>
                  <a:ea typeface="楷体_GB2312" panose="02010609030101010101" pitchFamily="49" charset="-122"/>
                </a:endParaRPr>
              </a:p>
            </p:txBody>
          </p:sp>
        </p:grpSp>
        <p:sp>
          <p:nvSpPr>
            <p:cNvPr id="16" name="Rectangle 104"/>
            <p:cNvSpPr>
              <a:spLocks noChangeArrowheads="1"/>
            </p:cNvSpPr>
            <p:nvPr/>
          </p:nvSpPr>
          <p:spPr bwMode="auto">
            <a:xfrm>
              <a:off x="5293" y="2387"/>
              <a:ext cx="22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Tx/>
                <a:buNone/>
              </a:pPr>
              <a:r>
                <a:rPr kumimoji="1" lang="en-US" altLang="zh-CN" sz="2000" b="1">
                  <a:solidFill>
                    <a:srgbClr val="000000"/>
                  </a:solidFill>
                  <a:latin typeface="Times New Roman" panose="02020603050405020304" pitchFamily="18" charset="0"/>
                  <a:ea typeface="宋体" panose="02010600030101010101" pitchFamily="2" charset="-122"/>
                </a:rPr>
                <a:t>E</a:t>
              </a:r>
              <a:r>
                <a:rPr kumimoji="1" lang="en-US" altLang="zh-CN" sz="2000" b="1" baseline="-25000">
                  <a:solidFill>
                    <a:srgbClr val="000000"/>
                  </a:solidFill>
                  <a:latin typeface="Times New Roman" panose="02020603050405020304" pitchFamily="18" charset="0"/>
                  <a:ea typeface="宋体" panose="02010600030101010101" pitchFamily="2" charset="-122"/>
                </a:rPr>
                <a:t>0</a:t>
              </a:r>
            </a:p>
          </p:txBody>
        </p:sp>
        <p:sp>
          <p:nvSpPr>
            <p:cNvPr id="17" name="Line 105"/>
            <p:cNvSpPr>
              <a:spLocks noChangeShapeType="1"/>
            </p:cNvSpPr>
            <p:nvPr/>
          </p:nvSpPr>
          <p:spPr bwMode="auto">
            <a:xfrm flipH="1">
              <a:off x="3297" y="2478"/>
              <a:ext cx="1905" cy="0"/>
            </a:xfrm>
            <a:prstGeom prst="line">
              <a:avLst/>
            </a:prstGeom>
            <a:noFill/>
            <a:ln w="57150" cap="sq">
              <a:solidFill>
                <a:srgbClr val="000099"/>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8" name="Rectangle 111"/>
            <p:cNvSpPr>
              <a:spLocks noChangeArrowheads="1"/>
            </p:cNvSpPr>
            <p:nvPr/>
          </p:nvSpPr>
          <p:spPr bwMode="auto">
            <a:xfrm>
              <a:off x="5247" y="1480"/>
              <a:ext cx="20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Tx/>
                <a:buNone/>
              </a:pPr>
              <a:r>
                <a:rPr kumimoji="1" lang="en-US" altLang="zh-CN" sz="2000" b="1">
                  <a:solidFill>
                    <a:srgbClr val="000000"/>
                  </a:solidFill>
                  <a:latin typeface="Times New Roman" panose="02020603050405020304" pitchFamily="18" charset="0"/>
                  <a:ea typeface="宋体" panose="02010600030101010101" pitchFamily="2" charset="-122"/>
                </a:rPr>
                <a:t>AS</a:t>
              </a:r>
              <a:endParaRPr kumimoji="1" lang="en-US" altLang="zh-CN" sz="2000" b="1">
                <a:latin typeface="Times New Roman" panose="02020603050405020304" pitchFamily="18" charset="0"/>
                <a:ea typeface="宋体" panose="02010600030101010101" pitchFamily="2" charset="-122"/>
              </a:endParaRPr>
            </a:p>
          </p:txBody>
        </p:sp>
        <p:sp>
          <p:nvSpPr>
            <p:cNvPr id="19" name="Line 19"/>
            <p:cNvSpPr>
              <a:spLocks noChangeShapeType="1"/>
            </p:cNvSpPr>
            <p:nvPr/>
          </p:nvSpPr>
          <p:spPr bwMode="auto">
            <a:xfrm>
              <a:off x="3833" y="2117"/>
              <a:ext cx="1543" cy="907"/>
            </a:xfrm>
            <a:prstGeom prst="line">
              <a:avLst/>
            </a:prstGeom>
            <a:noFill/>
            <a:ln w="28575" cap="sq">
              <a:solidFill>
                <a:srgbClr val="0000FF"/>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0" name="Line 19"/>
            <p:cNvSpPr>
              <a:spLocks noChangeShapeType="1"/>
            </p:cNvSpPr>
            <p:nvPr/>
          </p:nvSpPr>
          <p:spPr bwMode="auto">
            <a:xfrm>
              <a:off x="4260" y="1925"/>
              <a:ext cx="1303" cy="763"/>
            </a:xfrm>
            <a:prstGeom prst="line">
              <a:avLst/>
            </a:prstGeom>
            <a:noFill/>
            <a:ln w="28575" cap="sq">
              <a:solidFill>
                <a:srgbClr val="0000FF"/>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sp>
        <p:nvSpPr>
          <p:cNvPr id="60" name="Rectangle 28" descr="花束"/>
          <p:cNvSpPr>
            <a:spLocks noChangeArrowheads="1"/>
          </p:cNvSpPr>
          <p:nvPr/>
        </p:nvSpPr>
        <p:spPr bwMode="auto">
          <a:xfrm>
            <a:off x="762000" y="2286000"/>
            <a:ext cx="3962400" cy="17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cap="sq">
                <a:solidFill>
                  <a:srgbClr val="000000"/>
                </a:solidFill>
                <a:miter lim="800000"/>
                <a:headEnd type="none" w="sm" len="sm"/>
                <a:tailEnd type="none" w="sm" len="sm"/>
              </a14:hiddenLine>
            </a:ext>
          </a:extLst>
        </p:spPr>
        <p:txBody>
          <a:bodyPr>
            <a:spAutoFit/>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
                <a:schemeClr val="hlink"/>
              </a:buClr>
              <a:buSzPct val="95000"/>
              <a:buFont typeface="Wingdings" panose="05000000000000000000" pitchFamily="2" charset="2"/>
              <a:buNone/>
            </a:pPr>
            <a:r>
              <a:rPr lang="zh-CN" altLang="en-US" sz="2200" b="1" dirty="0">
                <a:solidFill>
                  <a:srgbClr val="FF0000"/>
                </a:solidFill>
                <a:latin typeface="Arial" panose="020B0604020202020204" pitchFamily="34" charset="0"/>
              </a:rPr>
              <a:t>政策含义：</a:t>
            </a:r>
            <a:r>
              <a:rPr lang="zh-CN" altLang="en-US" sz="2200" b="1" dirty="0">
                <a:latin typeface="Arial" panose="020B0604020202020204" pitchFamily="34" charset="0"/>
              </a:rPr>
              <a:t>只要国民收入（总产出）处在小于充分就业的水平，增加需求的政策就能使增加产出，并使经济达到充分就业状态，不会造成物价上涨。</a:t>
            </a:r>
          </a:p>
        </p:txBody>
      </p:sp>
      <p:sp>
        <p:nvSpPr>
          <p:cNvPr id="61" name="Rectangle 11"/>
          <p:cNvSpPr txBox="1">
            <a:spLocks noGrp="1" noChangeArrowheads="1"/>
          </p:cNvSpPr>
          <p:nvPr/>
        </p:nvSpPr>
        <p:spPr bwMode="auto">
          <a:xfrm>
            <a:off x="8448675" y="6248400"/>
            <a:ext cx="587375" cy="4889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9pPr>
          </a:lstStyle>
          <a:p>
            <a:pPr algn="ctr" eaLnBrk="1" hangingPunct="1">
              <a:spcBef>
                <a:spcPct val="0"/>
              </a:spcBef>
              <a:buClrTx/>
              <a:buSzTx/>
              <a:buFontTx/>
              <a:buNone/>
            </a:pPr>
            <a:r>
              <a:rPr lang="en-US" altLang="zh-CN" sz="2600" b="1" dirty="0" smtClean="0">
                <a:solidFill>
                  <a:schemeClr val="bg1"/>
                </a:solidFill>
                <a:ea typeface="黑体" panose="02010609060101010101" pitchFamily="49" charset="-122"/>
              </a:rPr>
              <a:t>11</a:t>
            </a:r>
            <a:endParaRPr lang="en-US" altLang="zh-CN" sz="2600" b="1" dirty="0">
              <a:solidFill>
                <a:schemeClr val="bg1"/>
              </a:solidFill>
              <a:ea typeface="黑体" panose="02010609060101010101" pitchFamily="49" charset="-122"/>
            </a:endParaRPr>
          </a:p>
        </p:txBody>
      </p:sp>
    </p:spTree>
    <p:extLst>
      <p:ext uri="{BB962C8B-B14F-4D97-AF65-F5344CB8AC3E}">
        <p14:creationId xmlns:p14="http://schemas.microsoft.com/office/powerpoint/2010/main" val="3066779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blinds(horizontal)">
                                      <p:cBhvr>
                                        <p:cTn id="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605121" y="852488"/>
            <a:ext cx="6400800" cy="434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algn="l"/>
            <a:r>
              <a:rPr kumimoji="1" lang="zh-CN" altLang="en-US" sz="2800" b="1" dirty="0">
                <a:solidFill>
                  <a:srgbClr val="0000FF"/>
                </a:solidFill>
                <a:latin typeface="Times New Roman" panose="02020603050405020304" pitchFamily="18" charset="0"/>
                <a:ea typeface="黑体" panose="02010609060101010101" pitchFamily="49" charset="-122"/>
              </a:rPr>
              <a:t>常规总供给曲线（中间总供给曲线）</a:t>
            </a:r>
          </a:p>
        </p:txBody>
      </p:sp>
      <p:sp>
        <p:nvSpPr>
          <p:cNvPr id="5" name="Rectangle 26" descr="粉色面巾纸"/>
          <p:cNvSpPr>
            <a:spLocks noChangeArrowheads="1"/>
          </p:cNvSpPr>
          <p:nvPr/>
        </p:nvSpPr>
        <p:spPr bwMode="auto">
          <a:xfrm>
            <a:off x="685800" y="1981200"/>
            <a:ext cx="43434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cap="sq" cmpd="tri">
                <a:solidFill>
                  <a:srgbClr val="000000"/>
                </a:solidFill>
                <a:miter lim="800000"/>
                <a:headEnd type="none" w="sm" len="sm"/>
                <a:tailEnd type="none" w="sm" len="sm"/>
              </a14:hiddenLine>
            </a:ext>
          </a:extLst>
        </p:spPr>
        <p:txBody>
          <a:bodyPr/>
          <a:lstStyle>
            <a:lvl1pPr marL="342900" indent="-342900">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buClr>
                <a:srgbClr val="336600"/>
              </a:buClr>
              <a:buSzPct val="95000"/>
              <a:buFont typeface="Wingdings" panose="05000000000000000000" pitchFamily="2" charset="2"/>
              <a:buNone/>
            </a:pPr>
            <a:r>
              <a:rPr lang="zh-CN" altLang="en-US" sz="2200" b="1" dirty="0">
                <a:solidFill>
                  <a:srgbClr val="006600"/>
                </a:solidFill>
                <a:latin typeface="Times New Roman" panose="02020603050405020304" pitchFamily="18" charset="0"/>
                <a:ea typeface="仿宋_GB2312" panose="02010609030101010101" pitchFamily="49" charset="-122"/>
              </a:rPr>
              <a:t>     </a:t>
            </a:r>
            <a:r>
              <a:rPr lang="zh-CN" altLang="en-US" sz="2200" b="1" dirty="0">
                <a:latin typeface="+mn-ea"/>
                <a:ea typeface="+mn-ea"/>
              </a:rPr>
              <a:t>常规总供给曲线介于古典总供给曲线和凯恩斯总供给曲线两个极端之间，向右上方倾斜。</a:t>
            </a:r>
            <a:endParaRPr lang="en-US" altLang="zh-CN" sz="2200" b="1" dirty="0">
              <a:latin typeface="+mn-ea"/>
              <a:ea typeface="+mn-ea"/>
            </a:endParaRPr>
          </a:p>
        </p:txBody>
      </p:sp>
      <p:grpSp>
        <p:nvGrpSpPr>
          <p:cNvPr id="6" name="Group 36"/>
          <p:cNvGrpSpPr>
            <a:grpSpLocks/>
          </p:cNvGrpSpPr>
          <p:nvPr/>
        </p:nvGrpSpPr>
        <p:grpSpPr bwMode="auto">
          <a:xfrm>
            <a:off x="5435600" y="2057400"/>
            <a:ext cx="3154363" cy="4100515"/>
            <a:chOff x="3424" y="1344"/>
            <a:chExt cx="1987" cy="2583"/>
          </a:xfrm>
        </p:grpSpPr>
        <p:sp>
          <p:nvSpPr>
            <p:cNvPr id="7" name="Rectangle 22"/>
            <p:cNvSpPr>
              <a:spLocks noChangeArrowheads="1"/>
            </p:cNvSpPr>
            <p:nvPr/>
          </p:nvSpPr>
          <p:spPr bwMode="auto">
            <a:xfrm>
              <a:off x="3778" y="3636"/>
              <a:ext cx="150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spcBef>
                  <a:spcPct val="0"/>
                </a:spcBef>
                <a:buClrTx/>
                <a:buSzTx/>
                <a:buFontTx/>
                <a:buNone/>
              </a:pPr>
              <a:r>
                <a:rPr kumimoji="1" lang="zh-CN" altLang="en-US" sz="2400" b="1" dirty="0">
                  <a:solidFill>
                    <a:srgbClr val="000000"/>
                  </a:solidFill>
                  <a:latin typeface="Times New Roman" panose="02020603050405020304" pitchFamily="18" charset="0"/>
                  <a:ea typeface="宋体" panose="02010600030101010101" pitchFamily="2" charset="-122"/>
                </a:rPr>
                <a:t>常规总供给曲线</a:t>
              </a:r>
            </a:p>
          </p:txBody>
        </p:sp>
        <p:sp>
          <p:nvSpPr>
            <p:cNvPr id="8" name="Text Box 22"/>
            <p:cNvSpPr txBox="1">
              <a:spLocks noChangeArrowheads="1"/>
            </p:cNvSpPr>
            <p:nvPr/>
          </p:nvSpPr>
          <p:spPr bwMode="auto">
            <a:xfrm>
              <a:off x="5153" y="3278"/>
              <a:ext cx="258" cy="250"/>
            </a:xfrm>
            <a:prstGeom prst="rect">
              <a:avLst/>
            </a:prstGeom>
            <a:noFill/>
            <a:ln w="12700" cap="sq">
              <a:noFill/>
              <a:miter lim="800000"/>
              <a:headEnd/>
              <a:tailEnd/>
            </a:ln>
            <a:effectLst/>
          </p:spPr>
          <p:txBody>
            <a:bodyPr>
              <a:spAutoFit/>
            </a:bodyPr>
            <a:lstStyle>
              <a:lvl1pPr eaLnBrk="0" hangingPunct="0">
                <a:defRPr sz="2000">
                  <a:solidFill>
                    <a:srgbClr val="3366FF"/>
                  </a:solidFill>
                  <a:latin typeface="Times New Roman" pitchFamily="18" charset="0"/>
                  <a:ea typeface="楷体_GB2312" pitchFamily="49" charset="-122"/>
                </a:defRPr>
              </a:lvl1pPr>
              <a:lvl2pPr marL="742950" indent="-285750" eaLnBrk="0" hangingPunct="0">
                <a:defRPr sz="2000">
                  <a:solidFill>
                    <a:srgbClr val="3366FF"/>
                  </a:solidFill>
                  <a:latin typeface="Times New Roman" pitchFamily="18" charset="0"/>
                  <a:ea typeface="楷体_GB2312" pitchFamily="49" charset="-122"/>
                </a:defRPr>
              </a:lvl2pPr>
              <a:lvl3pPr marL="1143000" indent="-228600" eaLnBrk="0" hangingPunct="0">
                <a:defRPr sz="2000">
                  <a:solidFill>
                    <a:srgbClr val="3366FF"/>
                  </a:solidFill>
                  <a:latin typeface="Times New Roman" pitchFamily="18" charset="0"/>
                  <a:ea typeface="楷体_GB2312" pitchFamily="49" charset="-122"/>
                </a:defRPr>
              </a:lvl3pPr>
              <a:lvl4pPr marL="1600200" indent="-228600" eaLnBrk="0" hangingPunct="0">
                <a:defRPr sz="2000">
                  <a:solidFill>
                    <a:srgbClr val="3366FF"/>
                  </a:solidFill>
                  <a:latin typeface="Times New Roman" pitchFamily="18" charset="0"/>
                  <a:ea typeface="楷体_GB2312" pitchFamily="49" charset="-122"/>
                </a:defRPr>
              </a:lvl4pPr>
              <a:lvl5pPr marL="2057400" indent="-228600" eaLnBrk="0" hangingPunct="0">
                <a:defRPr sz="2000">
                  <a:solidFill>
                    <a:srgbClr val="3366FF"/>
                  </a:solidFill>
                  <a:latin typeface="Times New Roman" pitchFamily="18" charset="0"/>
                  <a:ea typeface="楷体_GB2312" pitchFamily="49" charset="-122"/>
                </a:defRPr>
              </a:lvl5pPr>
              <a:lvl6pPr marL="25146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pitchFamily="18" charset="0"/>
                  <a:ea typeface="楷体_GB2312" pitchFamily="49" charset="-122"/>
                </a:defRPr>
              </a:lvl6pPr>
              <a:lvl7pPr marL="29718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pitchFamily="18" charset="0"/>
                  <a:ea typeface="楷体_GB2312" pitchFamily="49" charset="-122"/>
                </a:defRPr>
              </a:lvl7pPr>
              <a:lvl8pPr marL="34290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pitchFamily="18" charset="0"/>
                  <a:ea typeface="楷体_GB2312" pitchFamily="49" charset="-122"/>
                </a:defRPr>
              </a:lvl8pPr>
              <a:lvl9pPr marL="38862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pitchFamily="18" charset="0"/>
                  <a:ea typeface="楷体_GB2312" pitchFamily="49" charset="-122"/>
                </a:defRPr>
              </a:lvl9pPr>
            </a:lstStyle>
            <a:p>
              <a:pPr eaLnBrk="1" hangingPunct="1">
                <a:spcBef>
                  <a:spcPct val="50000"/>
                </a:spcBef>
                <a:defRPr/>
              </a:pPr>
              <a:r>
                <a:rPr kumimoji="1" lang="en-US" altLang="zh-CN" b="1" smtClean="0">
                  <a:solidFill>
                    <a:schemeClr val="tx1"/>
                  </a:solidFill>
                  <a:effectLst>
                    <a:outerShdw blurRad="38100" dist="38100" dir="2700000" algn="tl">
                      <a:srgbClr val="C0C0C0"/>
                    </a:outerShdw>
                  </a:effectLst>
                  <a:ea typeface="宋体" pitchFamily="2" charset="-122"/>
                </a:rPr>
                <a:t>Y</a:t>
              </a:r>
            </a:p>
          </p:txBody>
        </p:sp>
        <p:sp>
          <p:nvSpPr>
            <p:cNvPr id="9" name="Line 23"/>
            <p:cNvSpPr>
              <a:spLocks noChangeShapeType="1"/>
            </p:cNvSpPr>
            <p:nvPr/>
          </p:nvSpPr>
          <p:spPr bwMode="auto">
            <a:xfrm>
              <a:off x="3699" y="1344"/>
              <a:ext cx="0" cy="1911"/>
            </a:xfrm>
            <a:prstGeom prst="line">
              <a:avLst/>
            </a:prstGeom>
            <a:noFill/>
            <a:ln w="38100" cap="sq">
              <a:solidFill>
                <a:srgbClr val="00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Line 24"/>
            <p:cNvSpPr>
              <a:spLocks noChangeShapeType="1"/>
            </p:cNvSpPr>
            <p:nvPr/>
          </p:nvSpPr>
          <p:spPr bwMode="auto">
            <a:xfrm>
              <a:off x="3699" y="3255"/>
              <a:ext cx="1627" cy="0"/>
            </a:xfrm>
            <a:prstGeom prst="line">
              <a:avLst/>
            </a:prstGeom>
            <a:noFill/>
            <a:ln w="38100" cap="sq">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Text Box 25"/>
            <p:cNvSpPr txBox="1">
              <a:spLocks noChangeArrowheads="1"/>
            </p:cNvSpPr>
            <p:nvPr/>
          </p:nvSpPr>
          <p:spPr bwMode="auto">
            <a:xfrm>
              <a:off x="3456" y="1481"/>
              <a:ext cx="288" cy="250"/>
            </a:xfrm>
            <a:prstGeom prst="rect">
              <a:avLst/>
            </a:prstGeom>
            <a:noFill/>
            <a:ln w="12700" cap="sq">
              <a:noFill/>
              <a:miter lim="800000"/>
              <a:headEnd/>
              <a:tailEnd/>
            </a:ln>
            <a:effectLst/>
          </p:spPr>
          <p:txBody>
            <a:bodyPr>
              <a:spAutoFit/>
            </a:bodyPr>
            <a:lstStyle/>
            <a:p>
              <a:pPr eaLnBrk="1" hangingPunct="1">
                <a:spcBef>
                  <a:spcPct val="50000"/>
                </a:spcBef>
                <a:defRPr/>
              </a:pPr>
              <a:r>
                <a:rPr kumimoji="1" lang="en-US" altLang="zh-CN" b="1">
                  <a:solidFill>
                    <a:schemeClr val="tx1"/>
                  </a:solidFill>
                  <a:effectLst>
                    <a:outerShdw blurRad="38100" dist="38100" dir="2700000" algn="tl">
                      <a:srgbClr val="C0C0C0"/>
                    </a:outerShdw>
                  </a:effectLst>
                  <a:ea typeface="宋体" pitchFamily="2" charset="-122"/>
                </a:rPr>
                <a:t>P</a:t>
              </a:r>
              <a:endParaRPr kumimoji="1" lang="zh-CN" altLang="en-US" b="1">
                <a:solidFill>
                  <a:schemeClr val="tx1"/>
                </a:solidFill>
                <a:effectLst>
                  <a:outerShdw blurRad="38100" dist="38100" dir="2700000" algn="tl">
                    <a:srgbClr val="C0C0C0"/>
                  </a:outerShdw>
                </a:effectLst>
                <a:ea typeface="宋体" pitchFamily="2" charset="-122"/>
              </a:endParaRPr>
            </a:p>
          </p:txBody>
        </p:sp>
        <p:sp>
          <p:nvSpPr>
            <p:cNvPr id="12" name="Text Box 26"/>
            <p:cNvSpPr txBox="1">
              <a:spLocks noChangeArrowheads="1"/>
            </p:cNvSpPr>
            <p:nvPr/>
          </p:nvSpPr>
          <p:spPr bwMode="auto">
            <a:xfrm>
              <a:off x="4167" y="3264"/>
              <a:ext cx="1026" cy="291"/>
            </a:xfrm>
            <a:prstGeom prst="rect">
              <a:avLst/>
            </a:prstGeom>
            <a:noFill/>
            <a:ln w="12700" cap="sq">
              <a:noFill/>
              <a:miter lim="800000"/>
              <a:headEnd/>
              <a:tailEnd/>
            </a:ln>
            <a:effectLst/>
          </p:spPr>
          <p:txBody>
            <a:bodyPr wrap="square">
              <a:spAutoFit/>
            </a:bodyPr>
            <a:lstStyle/>
            <a:p>
              <a:pPr eaLnBrk="1" hangingPunct="1">
                <a:spcBef>
                  <a:spcPct val="10000"/>
                </a:spcBef>
                <a:defRPr/>
              </a:pPr>
              <a:r>
                <a:rPr kumimoji="1" lang="en-US" altLang="zh-CN" b="1" dirty="0" smtClean="0">
                  <a:solidFill>
                    <a:schemeClr val="tx1"/>
                  </a:solidFill>
                  <a:effectLst>
                    <a:outerShdw blurRad="38100" dist="38100" dir="2700000" algn="tl">
                      <a:srgbClr val="C0C0C0"/>
                    </a:outerShdw>
                  </a:effectLst>
                  <a:ea typeface="宋体" pitchFamily="2" charset="-122"/>
                </a:rPr>
                <a:t>Y</a:t>
              </a:r>
              <a:r>
                <a:rPr kumimoji="1" lang="en-US" altLang="zh-CN" b="1" baseline="-25000" dirty="0" smtClean="0">
                  <a:solidFill>
                    <a:schemeClr val="tx1"/>
                  </a:solidFill>
                  <a:effectLst>
                    <a:outerShdw blurRad="38100" dist="38100" dir="2700000" algn="tl">
                      <a:srgbClr val="C0C0C0"/>
                    </a:outerShdw>
                  </a:effectLst>
                  <a:ea typeface="宋体" pitchFamily="2" charset="-122"/>
                </a:rPr>
                <a:t>2</a:t>
              </a:r>
              <a:r>
                <a:rPr kumimoji="1" lang="en-US" altLang="zh-CN" b="1" dirty="0" smtClean="0">
                  <a:solidFill>
                    <a:schemeClr val="tx1"/>
                  </a:solidFill>
                  <a:effectLst>
                    <a:outerShdw blurRad="38100" dist="38100" dir="2700000" algn="tl">
                      <a:srgbClr val="C0C0C0"/>
                    </a:outerShdw>
                  </a:effectLst>
                  <a:ea typeface="宋体" pitchFamily="2" charset="-122"/>
                </a:rPr>
                <a:t>      </a:t>
              </a:r>
              <a:r>
                <a:rPr kumimoji="1" lang="en-US" altLang="zh-CN" b="1" dirty="0">
                  <a:solidFill>
                    <a:schemeClr val="tx1"/>
                  </a:solidFill>
                  <a:effectLst>
                    <a:outerShdw blurRad="38100" dist="38100" dir="2700000" algn="tl">
                      <a:srgbClr val="C0C0C0"/>
                    </a:outerShdw>
                  </a:effectLst>
                  <a:ea typeface="宋体" pitchFamily="2" charset="-122"/>
                </a:rPr>
                <a:t>Y</a:t>
              </a:r>
              <a:r>
                <a:rPr kumimoji="1" lang="en-US" altLang="zh-CN" b="1" baseline="-25000" dirty="0">
                  <a:solidFill>
                    <a:schemeClr val="tx1"/>
                  </a:solidFill>
                  <a:effectLst>
                    <a:outerShdw blurRad="38100" dist="38100" dir="2700000" algn="tl">
                      <a:srgbClr val="C0C0C0"/>
                    </a:outerShdw>
                  </a:effectLst>
                  <a:ea typeface="宋体" pitchFamily="2" charset="-122"/>
                </a:rPr>
                <a:t>1</a:t>
              </a:r>
            </a:p>
          </p:txBody>
        </p:sp>
        <p:sp>
          <p:nvSpPr>
            <p:cNvPr id="13" name="Line 28"/>
            <p:cNvSpPr>
              <a:spLocks noChangeShapeType="1"/>
            </p:cNvSpPr>
            <p:nvPr/>
          </p:nvSpPr>
          <p:spPr bwMode="auto">
            <a:xfrm rot="2963029">
              <a:off x="4523" y="1604"/>
              <a:ext cx="1" cy="16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Text Box 29"/>
            <p:cNvSpPr txBox="1">
              <a:spLocks noChangeArrowheads="1"/>
            </p:cNvSpPr>
            <p:nvPr/>
          </p:nvSpPr>
          <p:spPr bwMode="auto">
            <a:xfrm>
              <a:off x="3424" y="2029"/>
              <a:ext cx="414" cy="1134"/>
            </a:xfrm>
            <a:prstGeom prst="rect">
              <a:avLst/>
            </a:prstGeom>
            <a:noFill/>
            <a:ln w="12700" cap="sq">
              <a:noFill/>
              <a:miter lim="800000"/>
              <a:headEnd/>
              <a:tailEnd/>
            </a:ln>
            <a:effectLst/>
          </p:spPr>
          <p:txBody>
            <a:bodyPr wrap="square">
              <a:spAutoFit/>
            </a:bodyPr>
            <a:lstStyle/>
            <a:p>
              <a:pPr eaLnBrk="1" hangingPunct="1">
                <a:spcBef>
                  <a:spcPct val="50000"/>
                </a:spcBef>
                <a:defRPr/>
              </a:pPr>
              <a:r>
                <a:rPr kumimoji="1" lang="en-US" altLang="zh-CN" b="1" dirty="0">
                  <a:solidFill>
                    <a:schemeClr val="tx1"/>
                  </a:solidFill>
                  <a:effectLst>
                    <a:outerShdw blurRad="38100" dist="38100" dir="2700000" algn="tl">
                      <a:srgbClr val="C0C0C0"/>
                    </a:outerShdw>
                  </a:effectLst>
                  <a:ea typeface="宋体" pitchFamily="2" charset="-122"/>
                </a:rPr>
                <a:t>P</a:t>
              </a:r>
              <a:r>
                <a:rPr kumimoji="1" lang="en-US" altLang="zh-CN" b="1" baseline="-25000" dirty="0">
                  <a:solidFill>
                    <a:schemeClr val="tx1"/>
                  </a:solidFill>
                  <a:effectLst>
                    <a:outerShdw blurRad="38100" dist="38100" dir="2700000" algn="tl">
                      <a:srgbClr val="C0C0C0"/>
                    </a:outerShdw>
                  </a:effectLst>
                  <a:ea typeface="宋体" pitchFamily="2" charset="-122"/>
                </a:rPr>
                <a:t>1</a:t>
              </a:r>
            </a:p>
            <a:p>
              <a:pPr eaLnBrk="1" hangingPunct="1">
                <a:spcBef>
                  <a:spcPct val="50000"/>
                </a:spcBef>
                <a:defRPr/>
              </a:pPr>
              <a:endParaRPr kumimoji="1" lang="en-US" altLang="zh-CN" sz="1000" b="1" dirty="0">
                <a:solidFill>
                  <a:schemeClr val="tx1"/>
                </a:solidFill>
                <a:effectLst>
                  <a:outerShdw blurRad="38100" dist="38100" dir="2700000" algn="tl">
                    <a:srgbClr val="C0C0C0"/>
                  </a:outerShdw>
                </a:effectLst>
                <a:ea typeface="宋体" pitchFamily="2" charset="-122"/>
              </a:endParaRPr>
            </a:p>
            <a:p>
              <a:pPr eaLnBrk="1" hangingPunct="1">
                <a:spcBef>
                  <a:spcPct val="50000"/>
                </a:spcBef>
                <a:defRPr/>
              </a:pPr>
              <a:r>
                <a:rPr kumimoji="1" lang="en-US" altLang="zh-CN" b="1" dirty="0">
                  <a:solidFill>
                    <a:schemeClr val="tx1"/>
                  </a:solidFill>
                  <a:effectLst>
                    <a:outerShdw blurRad="38100" dist="38100" dir="2700000" algn="tl">
                      <a:srgbClr val="C0C0C0"/>
                    </a:outerShdw>
                  </a:effectLst>
                  <a:ea typeface="宋体" pitchFamily="2" charset="-122"/>
                </a:rPr>
                <a:t>P</a:t>
              </a:r>
              <a:r>
                <a:rPr kumimoji="1" lang="en-US" altLang="zh-CN" b="1" baseline="-25000" dirty="0">
                  <a:solidFill>
                    <a:schemeClr val="tx1"/>
                  </a:solidFill>
                  <a:effectLst>
                    <a:outerShdw blurRad="38100" dist="38100" dir="2700000" algn="tl">
                      <a:srgbClr val="C0C0C0"/>
                    </a:outerShdw>
                  </a:effectLst>
                  <a:ea typeface="宋体" pitchFamily="2" charset="-122"/>
                </a:rPr>
                <a:t>2</a:t>
              </a:r>
            </a:p>
            <a:p>
              <a:pPr eaLnBrk="1" hangingPunct="1">
                <a:spcBef>
                  <a:spcPct val="50000"/>
                </a:spcBef>
                <a:defRPr/>
              </a:pPr>
              <a:r>
                <a:rPr kumimoji="1" lang="en-US" altLang="zh-CN" b="1" dirty="0">
                  <a:solidFill>
                    <a:schemeClr val="tx1"/>
                  </a:solidFill>
                  <a:effectLst>
                    <a:outerShdw blurRad="38100" dist="38100" dir="2700000" algn="tl">
                      <a:srgbClr val="C0C0C0"/>
                    </a:outerShdw>
                  </a:effectLst>
                  <a:ea typeface="宋体" pitchFamily="2" charset="-122"/>
                </a:rPr>
                <a:t>  </a:t>
              </a:r>
            </a:p>
          </p:txBody>
        </p:sp>
        <p:sp>
          <p:nvSpPr>
            <p:cNvPr id="15" name="Line 30"/>
            <p:cNvSpPr>
              <a:spLocks noChangeShapeType="1"/>
            </p:cNvSpPr>
            <p:nvPr/>
          </p:nvSpPr>
          <p:spPr bwMode="auto">
            <a:xfrm flipV="1">
              <a:off x="3709" y="2201"/>
              <a:ext cx="1056" cy="7"/>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31"/>
            <p:cNvSpPr>
              <a:spLocks noChangeShapeType="1"/>
            </p:cNvSpPr>
            <p:nvPr/>
          </p:nvSpPr>
          <p:spPr bwMode="auto">
            <a:xfrm flipV="1">
              <a:off x="3709" y="2537"/>
              <a:ext cx="672" cy="7"/>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Line 32"/>
            <p:cNvSpPr>
              <a:spLocks noChangeShapeType="1"/>
            </p:cNvSpPr>
            <p:nvPr/>
          </p:nvSpPr>
          <p:spPr bwMode="auto">
            <a:xfrm>
              <a:off x="3572" y="2297"/>
              <a:ext cx="0" cy="19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Line 33"/>
            <p:cNvSpPr>
              <a:spLocks noChangeShapeType="1"/>
            </p:cNvSpPr>
            <p:nvPr/>
          </p:nvSpPr>
          <p:spPr bwMode="auto">
            <a:xfrm>
              <a:off x="4368" y="2537"/>
              <a:ext cx="0" cy="72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Line 34"/>
            <p:cNvSpPr>
              <a:spLocks noChangeShapeType="1"/>
            </p:cNvSpPr>
            <p:nvPr/>
          </p:nvSpPr>
          <p:spPr bwMode="auto">
            <a:xfrm>
              <a:off x="4752" y="2201"/>
              <a:ext cx="0" cy="1056"/>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 name="Line 35"/>
            <p:cNvSpPr>
              <a:spLocks noChangeShapeType="1"/>
            </p:cNvSpPr>
            <p:nvPr/>
          </p:nvSpPr>
          <p:spPr bwMode="auto">
            <a:xfrm flipH="1">
              <a:off x="4423" y="3387"/>
              <a:ext cx="28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1" name="Rectangle 11"/>
          <p:cNvSpPr txBox="1">
            <a:spLocks noGrp="1" noChangeArrowheads="1"/>
          </p:cNvSpPr>
          <p:nvPr/>
        </p:nvSpPr>
        <p:spPr bwMode="auto">
          <a:xfrm>
            <a:off x="8448675" y="6248400"/>
            <a:ext cx="587375" cy="4889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9pPr>
          </a:lstStyle>
          <a:p>
            <a:pPr algn="ctr" eaLnBrk="1" hangingPunct="1">
              <a:spcBef>
                <a:spcPct val="0"/>
              </a:spcBef>
              <a:buClrTx/>
              <a:buSzTx/>
              <a:buFontTx/>
              <a:buNone/>
            </a:pPr>
            <a:r>
              <a:rPr lang="en-US" altLang="zh-CN" sz="2600" b="1" dirty="0" smtClean="0">
                <a:solidFill>
                  <a:schemeClr val="bg1"/>
                </a:solidFill>
                <a:ea typeface="黑体" panose="02010609060101010101" pitchFamily="49" charset="-122"/>
              </a:rPr>
              <a:t>12</a:t>
            </a:r>
            <a:endParaRPr lang="en-US" altLang="zh-CN" sz="2600" b="1" dirty="0">
              <a:solidFill>
                <a:schemeClr val="bg1"/>
              </a:solidFill>
              <a:ea typeface="黑体" panose="02010609060101010101" pitchFamily="49" charset="-122"/>
            </a:endParaRPr>
          </a:p>
        </p:txBody>
      </p:sp>
    </p:spTree>
    <p:extLst>
      <p:ext uri="{BB962C8B-B14F-4D97-AF65-F5344CB8AC3E}">
        <p14:creationId xmlns:p14="http://schemas.microsoft.com/office/powerpoint/2010/main" val="2455737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heckerboard(across)">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descr="蓝色面巾纸"/>
          <p:cNvSpPr txBox="1">
            <a:spLocks noChangeArrowheads="1"/>
          </p:cNvSpPr>
          <p:nvPr/>
        </p:nvSpPr>
        <p:spPr bwMode="auto">
          <a:xfrm>
            <a:off x="467544" y="875761"/>
            <a:ext cx="441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1" compatLnSpc="1">
            <a:prstTxWarp prst="textNoShape">
              <a:avLst/>
            </a:prstTxWarp>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kumimoji="0" lang="zh-CN" altLang="en-US" sz="2600" b="1" dirty="0" smtClean="0">
                <a:solidFill>
                  <a:srgbClr val="0000FF"/>
                </a:solidFill>
              </a:rPr>
              <a:t>总供给曲线向上倾斜原因</a:t>
            </a:r>
            <a:endParaRPr kumimoji="0" lang="zh-CN" altLang="en-US" sz="2600" dirty="0" smtClean="0">
              <a:solidFill>
                <a:srgbClr val="0000FF"/>
              </a:solidFill>
            </a:endParaRPr>
          </a:p>
        </p:txBody>
      </p:sp>
      <p:sp>
        <p:nvSpPr>
          <p:cNvPr id="5" name="Rectangle 5"/>
          <p:cNvSpPr>
            <a:spLocks noChangeArrowheads="1"/>
          </p:cNvSpPr>
          <p:nvPr/>
        </p:nvSpPr>
        <p:spPr bwMode="auto">
          <a:xfrm>
            <a:off x="762000" y="1563232"/>
            <a:ext cx="7543800" cy="1569660"/>
          </a:xfrm>
          <a:prstGeom prst="rect">
            <a:avLst/>
          </a:prstGeom>
          <a:noFill/>
          <a:ln w="9525" algn="ctr">
            <a:noFill/>
            <a:miter lim="800000"/>
            <a:headEnd/>
            <a:tailEnd/>
          </a:ln>
          <a:effectLst>
            <a:prstShdw prst="shdw17" dist="17961" dir="2700000">
              <a:schemeClr val="accent1">
                <a:gamma/>
                <a:shade val="60000"/>
                <a:invGamma/>
              </a:schemeClr>
            </a:prstShdw>
          </a:effectLst>
        </p:spPr>
        <p:txBody>
          <a:bodyPr anchor="ctr">
            <a:spAutoFit/>
          </a:bodyPr>
          <a:lstStyle/>
          <a:p>
            <a:pPr marL="342900" indent="-342900" eaLnBrk="1" hangingPunct="1">
              <a:spcBef>
                <a:spcPct val="50000"/>
              </a:spcBef>
              <a:buFont typeface="Wingdings" panose="05000000000000000000" pitchFamily="2" charset="2"/>
              <a:buChar char="Ø"/>
              <a:defRPr/>
            </a:pPr>
            <a:r>
              <a:rPr kumimoji="1" lang="zh-CN" altLang="en-US" b="1" dirty="0">
                <a:latin typeface="宋体" panose="02010600030101010101" pitchFamily="2" charset="-122"/>
              </a:rPr>
              <a:t>社会产出增加，对要素的需求增加，价格上升，比如劳动力的价格（工资）上升、资本的价格（利息）上升，利用这些要素生产出来的产品价格就上升</a:t>
            </a:r>
            <a:r>
              <a:rPr kumimoji="1" lang="zh-CN" altLang="en-US" b="1" dirty="0">
                <a:ea typeface="仿宋_GB2312" pitchFamily="49" charset="-122"/>
              </a:rPr>
              <a:t>（</a:t>
            </a:r>
            <a:r>
              <a:rPr kumimoji="1" lang="zh-CN" altLang="en-US" b="1" dirty="0">
                <a:solidFill>
                  <a:srgbClr val="FF0000"/>
                </a:solidFill>
                <a:latin typeface="宋体" panose="02010600030101010101" pitchFamily="2" charset="-122"/>
              </a:rPr>
              <a:t>为何向上而非向下倾斜</a:t>
            </a:r>
            <a:r>
              <a:rPr kumimoji="1" lang="zh-CN" altLang="en-US" b="1" dirty="0">
                <a:ea typeface="仿宋_GB2312" pitchFamily="49" charset="-122"/>
              </a:rPr>
              <a:t>）</a:t>
            </a:r>
          </a:p>
        </p:txBody>
      </p:sp>
      <p:sp>
        <p:nvSpPr>
          <p:cNvPr id="6" name="Rectangle 6"/>
          <p:cNvSpPr>
            <a:spLocks noChangeArrowheads="1"/>
          </p:cNvSpPr>
          <p:nvPr/>
        </p:nvSpPr>
        <p:spPr bwMode="auto">
          <a:xfrm>
            <a:off x="744480" y="3115142"/>
            <a:ext cx="7543800" cy="1938992"/>
          </a:xfrm>
          <a:prstGeom prst="rect">
            <a:avLst/>
          </a:prstGeom>
          <a:noFill/>
          <a:ln w="9525" algn="ctr">
            <a:noFill/>
            <a:miter lim="800000"/>
            <a:headEnd/>
            <a:tailEnd/>
          </a:ln>
          <a:effectLst>
            <a:prstShdw prst="shdw17" dist="17961" dir="2700000">
              <a:schemeClr val="accent1">
                <a:gamma/>
                <a:shade val="60000"/>
                <a:invGamma/>
              </a:schemeClr>
            </a:prstShdw>
          </a:effectLst>
        </p:spPr>
        <p:txBody>
          <a:bodyPr anchor="ctr">
            <a:spAutoFit/>
          </a:bodyPr>
          <a:lstStyle/>
          <a:p>
            <a:pPr marL="342900" indent="-342900" eaLnBrk="1" hangingPunct="1">
              <a:spcBef>
                <a:spcPct val="50000"/>
              </a:spcBef>
              <a:buFont typeface="Wingdings" panose="05000000000000000000" pitchFamily="2" charset="2"/>
              <a:buChar char="Ø"/>
              <a:defRPr/>
            </a:pPr>
            <a:r>
              <a:rPr kumimoji="1" lang="zh-CN" altLang="en-US" b="1" dirty="0">
                <a:latin typeface="宋体" panose="02010600030101010101" pitchFamily="2" charset="-122"/>
              </a:rPr>
              <a:t>由于货币幻觉、粘性工资、粘性价格等的存在，要素价格变动不是完全灵活的，因此在经济达到充分就业状态之前，要素需求增加不会完全体现为物价水平的上涨，总产出同样会有增加</a:t>
            </a:r>
            <a:r>
              <a:rPr kumimoji="1" lang="zh-CN" altLang="en-US" b="1" dirty="0">
                <a:ea typeface="仿宋_GB2312" pitchFamily="49" charset="-122"/>
              </a:rPr>
              <a:t>（</a:t>
            </a:r>
            <a:r>
              <a:rPr kumimoji="1" lang="zh-CN" altLang="en-US" b="1" dirty="0">
                <a:solidFill>
                  <a:srgbClr val="FF0000"/>
                </a:solidFill>
                <a:latin typeface="宋体" panose="02010600030101010101" pitchFamily="2" charset="-122"/>
              </a:rPr>
              <a:t>为何倾斜而非垂直</a:t>
            </a:r>
            <a:r>
              <a:rPr kumimoji="1" lang="zh-CN" altLang="en-US" b="1" dirty="0">
                <a:ea typeface="仿宋_GB2312" pitchFamily="49" charset="-122"/>
              </a:rPr>
              <a:t>）</a:t>
            </a:r>
          </a:p>
        </p:txBody>
      </p:sp>
      <p:sp>
        <p:nvSpPr>
          <p:cNvPr id="8" name="Rectangle 11"/>
          <p:cNvSpPr txBox="1">
            <a:spLocks noGrp="1" noChangeArrowheads="1"/>
          </p:cNvSpPr>
          <p:nvPr/>
        </p:nvSpPr>
        <p:spPr bwMode="auto">
          <a:xfrm>
            <a:off x="8448675" y="6248400"/>
            <a:ext cx="587375" cy="4889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9pPr>
          </a:lstStyle>
          <a:p>
            <a:pPr algn="ctr" eaLnBrk="1" hangingPunct="1">
              <a:spcBef>
                <a:spcPct val="0"/>
              </a:spcBef>
              <a:buClrTx/>
              <a:buSzTx/>
              <a:buFontTx/>
              <a:buNone/>
            </a:pPr>
            <a:r>
              <a:rPr lang="en-US" altLang="zh-CN" sz="2600" b="1" dirty="0" smtClean="0">
                <a:solidFill>
                  <a:schemeClr val="bg1"/>
                </a:solidFill>
                <a:ea typeface="黑体" panose="02010609060101010101" pitchFamily="49" charset="-122"/>
              </a:rPr>
              <a:t>13</a:t>
            </a:r>
            <a:endParaRPr lang="en-US" altLang="zh-CN" sz="2600" b="1" dirty="0">
              <a:solidFill>
                <a:schemeClr val="bg1"/>
              </a:solidFill>
              <a:ea typeface="黑体" panose="02010609060101010101" pitchFamily="49" charset="-122"/>
            </a:endParaRPr>
          </a:p>
        </p:txBody>
      </p:sp>
    </p:spTree>
    <p:extLst>
      <p:ext uri="{BB962C8B-B14F-4D97-AF65-F5344CB8AC3E}">
        <p14:creationId xmlns:p14="http://schemas.microsoft.com/office/powerpoint/2010/main" val="2514768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9"/>
          <p:cNvGrpSpPr>
            <a:grpSpLocks/>
          </p:cNvGrpSpPr>
          <p:nvPr/>
        </p:nvGrpSpPr>
        <p:grpSpPr bwMode="auto">
          <a:xfrm>
            <a:off x="914400" y="4341912"/>
            <a:ext cx="4114800" cy="2327275"/>
            <a:chOff x="576" y="2880"/>
            <a:chExt cx="2592" cy="1466"/>
          </a:xfrm>
        </p:grpSpPr>
        <p:sp>
          <p:nvSpPr>
            <p:cNvPr id="5" name="Line 35"/>
            <p:cNvSpPr>
              <a:spLocks noChangeShapeType="1"/>
            </p:cNvSpPr>
            <p:nvPr/>
          </p:nvSpPr>
          <p:spPr bwMode="auto">
            <a:xfrm flipH="1" flipV="1">
              <a:off x="1056" y="2880"/>
              <a:ext cx="0" cy="72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 name="Text Box 36"/>
            <p:cNvSpPr txBox="1">
              <a:spLocks noChangeArrowheads="1"/>
            </p:cNvSpPr>
            <p:nvPr/>
          </p:nvSpPr>
          <p:spPr bwMode="auto">
            <a:xfrm>
              <a:off x="576" y="3648"/>
              <a:ext cx="2592" cy="698"/>
            </a:xfrm>
            <a:prstGeom prst="rect">
              <a:avLst/>
            </a:prstGeom>
            <a:noFill/>
            <a:ln w="2857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eaLnBrk="1" hangingPunct="1">
                <a:spcBef>
                  <a:spcPct val="50000"/>
                </a:spcBef>
                <a:buClrTx/>
                <a:buSzTx/>
                <a:buFontTx/>
                <a:buNone/>
              </a:pPr>
              <a:r>
                <a:rPr kumimoji="1" lang="zh-CN" altLang="en-US" sz="2200" dirty="0">
                  <a:latin typeface="黑体" panose="02010609060101010101" pitchFamily="49" charset="-122"/>
                </a:rPr>
                <a:t>阶段1：资源未充分利用，产出增加要素的价格</a:t>
              </a:r>
              <a:r>
                <a:rPr kumimoji="1" lang="zh-CN" altLang="en-US" sz="2200" dirty="0" smtClean="0">
                  <a:latin typeface="黑体" panose="02010609060101010101" pitchFamily="49" charset="-122"/>
                </a:rPr>
                <a:t>不变（凯恩斯区间）</a:t>
              </a:r>
              <a:endParaRPr kumimoji="1" lang="zh-CN" altLang="en-US" sz="2200" dirty="0">
                <a:latin typeface="黑体" panose="02010609060101010101" pitchFamily="49" charset="-122"/>
              </a:endParaRPr>
            </a:p>
          </p:txBody>
        </p:sp>
      </p:grpSp>
      <p:grpSp>
        <p:nvGrpSpPr>
          <p:cNvPr id="7" name="Group 50"/>
          <p:cNvGrpSpPr>
            <a:grpSpLocks/>
          </p:cNvGrpSpPr>
          <p:nvPr/>
        </p:nvGrpSpPr>
        <p:grpSpPr bwMode="auto">
          <a:xfrm>
            <a:off x="3733800" y="3368775"/>
            <a:ext cx="5105400" cy="1125537"/>
            <a:chOff x="2352" y="2267"/>
            <a:chExt cx="3216" cy="709"/>
          </a:xfrm>
        </p:grpSpPr>
        <p:sp>
          <p:nvSpPr>
            <p:cNvPr id="8" name="Line 37"/>
            <p:cNvSpPr>
              <a:spLocks noChangeShapeType="1"/>
            </p:cNvSpPr>
            <p:nvPr/>
          </p:nvSpPr>
          <p:spPr bwMode="auto">
            <a:xfrm flipH="1" flipV="1">
              <a:off x="2352" y="2496"/>
              <a:ext cx="1008"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 name="Text Box 38"/>
            <p:cNvSpPr txBox="1">
              <a:spLocks noChangeArrowheads="1"/>
            </p:cNvSpPr>
            <p:nvPr/>
          </p:nvSpPr>
          <p:spPr bwMode="auto">
            <a:xfrm>
              <a:off x="3360" y="2267"/>
              <a:ext cx="2208" cy="709"/>
            </a:xfrm>
            <a:prstGeom prst="rect">
              <a:avLst/>
            </a:prstGeom>
            <a:noFill/>
            <a:ln w="2857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eaLnBrk="1" hangingPunct="1">
                <a:spcBef>
                  <a:spcPct val="50000"/>
                </a:spcBef>
                <a:buClrTx/>
                <a:buSzTx/>
                <a:buFontTx/>
                <a:buNone/>
              </a:pPr>
              <a:r>
                <a:rPr kumimoji="1" lang="zh-CN" altLang="en-US" sz="2200" dirty="0">
                  <a:latin typeface="黑体" panose="02010609060101010101" pitchFamily="49" charset="-122"/>
                </a:rPr>
                <a:t>阶段2：资源接近充分利用，产出增加使要素价格</a:t>
              </a:r>
              <a:r>
                <a:rPr kumimoji="1" lang="zh-CN" altLang="en-US" sz="2200" dirty="0" smtClean="0">
                  <a:latin typeface="黑体" panose="02010609060101010101" pitchFamily="49" charset="-122"/>
                </a:rPr>
                <a:t>上升（中间区间）</a:t>
              </a:r>
              <a:endParaRPr kumimoji="1" lang="zh-CN" altLang="en-US" sz="2200" dirty="0">
                <a:latin typeface="黑体" panose="02010609060101010101" pitchFamily="49" charset="-122"/>
              </a:endParaRPr>
            </a:p>
          </p:txBody>
        </p:sp>
      </p:grpSp>
      <p:grpSp>
        <p:nvGrpSpPr>
          <p:cNvPr id="10" name="Group 51"/>
          <p:cNvGrpSpPr>
            <a:grpSpLocks/>
          </p:cNvGrpSpPr>
          <p:nvPr/>
        </p:nvGrpSpPr>
        <p:grpSpPr bwMode="auto">
          <a:xfrm>
            <a:off x="4114800" y="1674912"/>
            <a:ext cx="4724400" cy="1125538"/>
            <a:chOff x="2592" y="1200"/>
            <a:chExt cx="2976" cy="709"/>
          </a:xfrm>
        </p:grpSpPr>
        <p:sp>
          <p:nvSpPr>
            <p:cNvPr id="11" name="Line 39"/>
            <p:cNvSpPr>
              <a:spLocks noChangeShapeType="1"/>
            </p:cNvSpPr>
            <p:nvPr/>
          </p:nvSpPr>
          <p:spPr bwMode="auto">
            <a:xfrm flipH="1">
              <a:off x="2592" y="1680"/>
              <a:ext cx="72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 name="Text Box 40"/>
            <p:cNvSpPr txBox="1">
              <a:spLocks noChangeArrowheads="1"/>
            </p:cNvSpPr>
            <p:nvPr/>
          </p:nvSpPr>
          <p:spPr bwMode="auto">
            <a:xfrm>
              <a:off x="3312" y="1200"/>
              <a:ext cx="2256" cy="709"/>
            </a:xfrm>
            <a:prstGeom prst="rect">
              <a:avLst/>
            </a:prstGeom>
            <a:noFill/>
            <a:ln w="2857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eaLnBrk="1" hangingPunct="1">
                <a:spcBef>
                  <a:spcPct val="50000"/>
                </a:spcBef>
                <a:buClrTx/>
                <a:buSzTx/>
                <a:buFontTx/>
                <a:buNone/>
              </a:pPr>
              <a:r>
                <a:rPr kumimoji="1" lang="zh-CN" altLang="en-US" sz="2200" dirty="0">
                  <a:latin typeface="黑体" panose="02010609060101010101" pitchFamily="49" charset="-122"/>
                </a:rPr>
                <a:t>阶段3 ：资源已经充分利用，不管价格水平如何上升，总产出不能</a:t>
              </a:r>
              <a:r>
                <a:rPr kumimoji="1" lang="zh-CN" altLang="en-US" sz="2200" dirty="0" smtClean="0">
                  <a:latin typeface="黑体" panose="02010609060101010101" pitchFamily="49" charset="-122"/>
                </a:rPr>
                <a:t>增加（古典区间）</a:t>
              </a:r>
              <a:endParaRPr kumimoji="1" lang="zh-CN" altLang="en-US" sz="2200" dirty="0">
                <a:latin typeface="黑体" panose="02010609060101010101" pitchFamily="49" charset="-122"/>
              </a:endParaRPr>
            </a:p>
          </p:txBody>
        </p:sp>
      </p:grpSp>
      <p:sp>
        <p:nvSpPr>
          <p:cNvPr id="13" name="Rectangle 2"/>
          <p:cNvSpPr>
            <a:spLocks noChangeArrowheads="1"/>
          </p:cNvSpPr>
          <p:nvPr/>
        </p:nvSpPr>
        <p:spPr bwMode="auto">
          <a:xfrm>
            <a:off x="762000" y="836712"/>
            <a:ext cx="3886200" cy="434975"/>
          </a:xfrm>
          <a:prstGeom prst="rect">
            <a:avLst/>
          </a:prstGeom>
          <a:noFill/>
          <a:ln>
            <a:noFill/>
          </a:ln>
          <a:extLst/>
        </p:spPr>
        <p:txBody>
          <a:bodyPr lIns="92075" tIns="46038" rIns="92075" bIns="46038" anchor="ct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nSpc>
                <a:spcPct val="90000"/>
              </a:lnSpc>
              <a:spcBef>
                <a:spcPct val="0"/>
              </a:spcBef>
              <a:buClrTx/>
              <a:buSzTx/>
              <a:buFontTx/>
              <a:buNone/>
            </a:pPr>
            <a:r>
              <a:rPr lang="zh-CN" altLang="en-US" sz="2800" b="1" dirty="0">
                <a:solidFill>
                  <a:srgbClr val="0000FF"/>
                </a:solidFill>
                <a:latin typeface="Times New Roman" panose="02020603050405020304" pitchFamily="18" charset="0"/>
              </a:rPr>
              <a:t>总供给曲线的三阶段</a:t>
            </a:r>
          </a:p>
        </p:txBody>
      </p:sp>
      <p:grpSp>
        <p:nvGrpSpPr>
          <p:cNvPr id="14" name="Group 48"/>
          <p:cNvGrpSpPr>
            <a:grpSpLocks/>
          </p:cNvGrpSpPr>
          <p:nvPr/>
        </p:nvGrpSpPr>
        <p:grpSpPr bwMode="auto">
          <a:xfrm>
            <a:off x="457200" y="1522512"/>
            <a:ext cx="5029200" cy="3902075"/>
            <a:chOff x="288" y="1104"/>
            <a:chExt cx="3168" cy="2458"/>
          </a:xfrm>
        </p:grpSpPr>
        <p:sp>
          <p:nvSpPr>
            <p:cNvPr id="15" name="Line 29"/>
            <p:cNvSpPr>
              <a:spLocks noChangeShapeType="1"/>
            </p:cNvSpPr>
            <p:nvPr/>
          </p:nvSpPr>
          <p:spPr bwMode="auto">
            <a:xfrm flipV="1">
              <a:off x="528" y="3358"/>
              <a:ext cx="2688" cy="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 name="Line 30"/>
            <p:cNvSpPr>
              <a:spLocks noChangeShapeType="1"/>
            </p:cNvSpPr>
            <p:nvPr/>
          </p:nvSpPr>
          <p:spPr bwMode="auto">
            <a:xfrm flipV="1">
              <a:off x="528" y="1200"/>
              <a:ext cx="0" cy="216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 name="Text Box 31"/>
            <p:cNvSpPr txBox="1">
              <a:spLocks noChangeArrowheads="1"/>
            </p:cNvSpPr>
            <p:nvPr/>
          </p:nvSpPr>
          <p:spPr bwMode="auto">
            <a:xfrm>
              <a:off x="2304" y="1296"/>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eaLnBrk="1" hangingPunct="1">
                <a:spcBef>
                  <a:spcPct val="50000"/>
                </a:spcBef>
                <a:buClrTx/>
                <a:buSzTx/>
                <a:buFontTx/>
                <a:buNone/>
              </a:pPr>
              <a:r>
                <a:rPr kumimoji="1" lang="en-US" altLang="zh-CN" sz="2000" b="1">
                  <a:solidFill>
                    <a:srgbClr val="0000CC"/>
                  </a:solidFill>
                  <a:latin typeface="Times New Roman" panose="02020603050405020304" pitchFamily="18" charset="0"/>
                  <a:ea typeface="宋体" panose="02010600030101010101" pitchFamily="2" charset="-122"/>
                </a:rPr>
                <a:t>AS</a:t>
              </a:r>
            </a:p>
          </p:txBody>
        </p:sp>
        <p:sp>
          <p:nvSpPr>
            <p:cNvPr id="18" name="Text Box 32"/>
            <p:cNvSpPr txBox="1">
              <a:spLocks noChangeArrowheads="1"/>
            </p:cNvSpPr>
            <p:nvPr/>
          </p:nvSpPr>
          <p:spPr bwMode="auto">
            <a:xfrm>
              <a:off x="3168" y="3312"/>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eaLnBrk="1" hangingPunct="1">
                <a:spcBef>
                  <a:spcPct val="50000"/>
                </a:spcBef>
                <a:buClrTx/>
                <a:buSzTx/>
                <a:buFontTx/>
                <a:buNone/>
              </a:pPr>
              <a:r>
                <a:rPr kumimoji="1" lang="en-US" altLang="zh-CN" sz="2000" b="1" i="1">
                  <a:latin typeface="Times New Roman" panose="02020603050405020304" pitchFamily="18" charset="0"/>
                  <a:ea typeface="宋体" panose="02010600030101010101" pitchFamily="2" charset="-122"/>
                </a:rPr>
                <a:t>Y</a:t>
              </a:r>
            </a:p>
          </p:txBody>
        </p:sp>
        <p:sp>
          <p:nvSpPr>
            <p:cNvPr id="19" name="Text Box 33"/>
            <p:cNvSpPr txBox="1">
              <a:spLocks noChangeArrowheads="1"/>
            </p:cNvSpPr>
            <p:nvPr/>
          </p:nvSpPr>
          <p:spPr bwMode="auto">
            <a:xfrm>
              <a:off x="288" y="1104"/>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eaLnBrk="1" hangingPunct="1">
                <a:spcBef>
                  <a:spcPct val="50000"/>
                </a:spcBef>
                <a:buClrTx/>
                <a:buSzTx/>
                <a:buFontTx/>
                <a:buNone/>
              </a:pPr>
              <a:r>
                <a:rPr kumimoji="1" lang="en-US" altLang="zh-CN" sz="2000" b="1" i="1">
                  <a:latin typeface="Times New Roman" panose="02020603050405020304" pitchFamily="18" charset="0"/>
                  <a:ea typeface="宋体" panose="02010600030101010101" pitchFamily="2" charset="-122"/>
                </a:rPr>
                <a:t>P</a:t>
              </a:r>
            </a:p>
          </p:txBody>
        </p:sp>
        <p:sp>
          <p:nvSpPr>
            <p:cNvPr id="20" name="Line 34"/>
            <p:cNvSpPr>
              <a:spLocks noChangeShapeType="1"/>
            </p:cNvSpPr>
            <p:nvPr/>
          </p:nvSpPr>
          <p:spPr bwMode="auto">
            <a:xfrm>
              <a:off x="528" y="2832"/>
              <a:ext cx="1056" cy="0"/>
            </a:xfrm>
            <a:prstGeom prst="line">
              <a:avLst/>
            </a:prstGeom>
            <a:noFill/>
            <a:ln w="28575">
              <a:solidFill>
                <a:srgbClr val="0000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 name="Line 41"/>
            <p:cNvSpPr>
              <a:spLocks noChangeShapeType="1"/>
            </p:cNvSpPr>
            <p:nvPr/>
          </p:nvSpPr>
          <p:spPr bwMode="auto">
            <a:xfrm flipV="1">
              <a:off x="2592" y="1248"/>
              <a:ext cx="0" cy="672"/>
            </a:xfrm>
            <a:prstGeom prst="line">
              <a:avLst/>
            </a:prstGeom>
            <a:noFill/>
            <a:ln w="28575">
              <a:solidFill>
                <a:srgbClr val="0000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Freeform 42"/>
            <p:cNvSpPr>
              <a:spLocks/>
            </p:cNvSpPr>
            <p:nvPr/>
          </p:nvSpPr>
          <p:spPr bwMode="auto">
            <a:xfrm>
              <a:off x="1584" y="1920"/>
              <a:ext cx="1008" cy="912"/>
            </a:xfrm>
            <a:custGeom>
              <a:avLst/>
              <a:gdLst>
                <a:gd name="T0" fmla="*/ 0 w 1008"/>
                <a:gd name="T1" fmla="*/ 912 h 912"/>
                <a:gd name="T2" fmla="*/ 720 w 1008"/>
                <a:gd name="T3" fmla="*/ 624 h 912"/>
                <a:gd name="T4" fmla="*/ 1008 w 1008"/>
                <a:gd name="T5" fmla="*/ 0 h 912"/>
                <a:gd name="T6" fmla="*/ 0 60000 65536"/>
                <a:gd name="T7" fmla="*/ 0 60000 65536"/>
                <a:gd name="T8" fmla="*/ 0 60000 65536"/>
                <a:gd name="T9" fmla="*/ 0 w 1008"/>
                <a:gd name="T10" fmla="*/ 0 h 912"/>
                <a:gd name="T11" fmla="*/ 1008 w 1008"/>
                <a:gd name="T12" fmla="*/ 912 h 912"/>
              </a:gdLst>
              <a:ahLst/>
              <a:cxnLst>
                <a:cxn ang="T6">
                  <a:pos x="T0" y="T1"/>
                </a:cxn>
                <a:cxn ang="T7">
                  <a:pos x="T2" y="T3"/>
                </a:cxn>
                <a:cxn ang="T8">
                  <a:pos x="T4" y="T5"/>
                </a:cxn>
              </a:cxnLst>
              <a:rect l="T9" t="T10" r="T11" b="T12"/>
              <a:pathLst>
                <a:path w="1008" h="912">
                  <a:moveTo>
                    <a:pt x="0" y="912"/>
                  </a:moveTo>
                  <a:cubicBezTo>
                    <a:pt x="276" y="844"/>
                    <a:pt x="552" y="776"/>
                    <a:pt x="720" y="624"/>
                  </a:cubicBezTo>
                  <a:cubicBezTo>
                    <a:pt x="888" y="472"/>
                    <a:pt x="948" y="236"/>
                    <a:pt x="1008" y="0"/>
                  </a:cubicBezTo>
                </a:path>
              </a:pathLst>
            </a:custGeom>
            <a:noFill/>
            <a:ln w="28575" cmpd="sng">
              <a:solidFill>
                <a:srgbClr val="0000CC"/>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 name="Line 44"/>
            <p:cNvSpPr>
              <a:spLocks noChangeShapeType="1"/>
            </p:cNvSpPr>
            <p:nvPr/>
          </p:nvSpPr>
          <p:spPr bwMode="auto">
            <a:xfrm>
              <a:off x="1584" y="2832"/>
              <a:ext cx="0" cy="52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Line 45"/>
            <p:cNvSpPr>
              <a:spLocks noChangeShapeType="1"/>
            </p:cNvSpPr>
            <p:nvPr/>
          </p:nvSpPr>
          <p:spPr bwMode="auto">
            <a:xfrm>
              <a:off x="2599" y="1920"/>
              <a:ext cx="0" cy="144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Text Box 46"/>
            <p:cNvSpPr txBox="1">
              <a:spLocks noChangeArrowheads="1"/>
            </p:cNvSpPr>
            <p:nvPr/>
          </p:nvSpPr>
          <p:spPr bwMode="auto">
            <a:xfrm>
              <a:off x="1440" y="3312"/>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eaLnBrk="1" hangingPunct="1">
                <a:spcBef>
                  <a:spcPct val="50000"/>
                </a:spcBef>
                <a:buClrTx/>
                <a:buSzTx/>
                <a:buFontTx/>
                <a:buNone/>
              </a:pPr>
              <a:r>
                <a:rPr kumimoji="1" lang="en-US" altLang="zh-CN" sz="2000" b="1" i="1">
                  <a:latin typeface="Times New Roman" panose="02020603050405020304" pitchFamily="18" charset="0"/>
                  <a:ea typeface="宋体" panose="02010600030101010101" pitchFamily="2" charset="-122"/>
                </a:rPr>
                <a:t>Y</a:t>
              </a:r>
              <a:r>
                <a:rPr kumimoji="1" lang="en-US" altLang="zh-CN" sz="2000" b="1" i="1" baseline="-25000">
                  <a:latin typeface="Times New Roman" panose="02020603050405020304" pitchFamily="18" charset="0"/>
                  <a:ea typeface="宋体" panose="02010600030101010101" pitchFamily="2" charset="-122"/>
                </a:rPr>
                <a:t>0</a:t>
              </a:r>
            </a:p>
          </p:txBody>
        </p:sp>
        <p:sp>
          <p:nvSpPr>
            <p:cNvPr id="26" name="Text Box 47"/>
            <p:cNvSpPr txBox="1">
              <a:spLocks noChangeArrowheads="1"/>
            </p:cNvSpPr>
            <p:nvPr/>
          </p:nvSpPr>
          <p:spPr bwMode="auto">
            <a:xfrm>
              <a:off x="2448" y="3312"/>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eaLnBrk="1" hangingPunct="1">
                <a:spcBef>
                  <a:spcPct val="50000"/>
                </a:spcBef>
                <a:buClrTx/>
                <a:buSzTx/>
                <a:buFontTx/>
                <a:buNone/>
              </a:pPr>
              <a:r>
                <a:rPr kumimoji="1" lang="en-US" altLang="zh-CN" sz="2000" b="1" i="1">
                  <a:latin typeface="Times New Roman" panose="02020603050405020304" pitchFamily="18" charset="0"/>
                  <a:ea typeface="宋体" panose="02010600030101010101" pitchFamily="2" charset="-122"/>
                </a:rPr>
                <a:t>Y</a:t>
              </a:r>
              <a:r>
                <a:rPr kumimoji="1" lang="en-US" altLang="zh-CN" sz="2000" b="1" i="1" baseline="-25000">
                  <a:latin typeface="Times New Roman" panose="02020603050405020304" pitchFamily="18" charset="0"/>
                  <a:ea typeface="宋体" panose="02010600030101010101" pitchFamily="2" charset="-122"/>
                </a:rPr>
                <a:t>f</a:t>
              </a:r>
            </a:p>
          </p:txBody>
        </p:sp>
      </p:grpSp>
      <p:sp>
        <p:nvSpPr>
          <p:cNvPr id="27" name="Rectangle 11"/>
          <p:cNvSpPr txBox="1">
            <a:spLocks noGrp="1" noChangeArrowheads="1"/>
          </p:cNvSpPr>
          <p:nvPr/>
        </p:nvSpPr>
        <p:spPr bwMode="auto">
          <a:xfrm>
            <a:off x="8448675" y="6248400"/>
            <a:ext cx="587375" cy="4889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9pPr>
          </a:lstStyle>
          <a:p>
            <a:pPr algn="ctr" eaLnBrk="1" hangingPunct="1">
              <a:spcBef>
                <a:spcPct val="0"/>
              </a:spcBef>
              <a:buClrTx/>
              <a:buSzTx/>
              <a:buFontTx/>
              <a:buNone/>
            </a:pPr>
            <a:r>
              <a:rPr lang="en-US" altLang="zh-CN" sz="2600" b="1" dirty="0" smtClean="0">
                <a:solidFill>
                  <a:schemeClr val="bg1"/>
                </a:solidFill>
                <a:ea typeface="黑体" panose="02010609060101010101" pitchFamily="49" charset="-122"/>
              </a:rPr>
              <a:t>14</a:t>
            </a:r>
            <a:endParaRPr lang="en-US" altLang="zh-CN" sz="2600" b="1" dirty="0">
              <a:solidFill>
                <a:schemeClr val="bg1"/>
              </a:solidFill>
              <a:ea typeface="黑体" panose="02010609060101010101" pitchFamily="49" charset="-122"/>
            </a:endParaRPr>
          </a:p>
        </p:txBody>
      </p:sp>
    </p:spTree>
    <p:extLst>
      <p:ext uri="{BB962C8B-B14F-4D97-AF65-F5344CB8AC3E}">
        <p14:creationId xmlns:p14="http://schemas.microsoft.com/office/powerpoint/2010/main" val="2240224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p:cNvSpPr>
            <a:spLocks noGrp="1" noChangeArrowheads="1"/>
          </p:cNvSpPr>
          <p:nvPr>
            <p:ph type="title"/>
          </p:nvPr>
        </p:nvSpPr>
        <p:spPr>
          <a:xfrm>
            <a:off x="762000" y="838200"/>
            <a:ext cx="5027613" cy="663575"/>
          </a:xfrm>
        </p:spPr>
        <p:txBody>
          <a:bodyPr/>
          <a:lstStyle/>
          <a:p>
            <a:pPr algn="l"/>
            <a:r>
              <a:rPr lang="zh-CN" altLang="en-US" sz="2800" dirty="0" smtClean="0">
                <a:solidFill>
                  <a:srgbClr val="0000FF"/>
                </a:solidFill>
                <a:latin typeface="黑体" panose="02010609060101010101" pitchFamily="49" charset="-122"/>
                <a:ea typeface="黑体" panose="02010609060101010101" pitchFamily="49" charset="-122"/>
              </a:rPr>
              <a:t>影响总供给变动的因素</a:t>
            </a:r>
          </a:p>
        </p:txBody>
      </p:sp>
      <p:pic>
        <p:nvPicPr>
          <p:cNvPr id="5" name="Picture 3"/>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49656"/>
          <a:stretch/>
        </p:blipFill>
        <p:spPr>
          <a:xfrm>
            <a:off x="1331640" y="1501775"/>
            <a:ext cx="6497639" cy="5023569"/>
          </a:xfrm>
          <a:solidFill>
            <a:schemeClr val="accent2"/>
          </a:solidFill>
        </p:spPr>
      </p:pic>
      <p:sp>
        <p:nvSpPr>
          <p:cNvPr id="6" name="Rectangle 11"/>
          <p:cNvSpPr txBox="1">
            <a:spLocks noGrp="1" noChangeArrowheads="1"/>
          </p:cNvSpPr>
          <p:nvPr/>
        </p:nvSpPr>
        <p:spPr bwMode="auto">
          <a:xfrm>
            <a:off x="8448675" y="6248400"/>
            <a:ext cx="587375" cy="4889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9pPr>
          </a:lstStyle>
          <a:p>
            <a:pPr algn="ctr" eaLnBrk="1" hangingPunct="1">
              <a:spcBef>
                <a:spcPct val="0"/>
              </a:spcBef>
              <a:buClrTx/>
              <a:buSzTx/>
              <a:buFontTx/>
              <a:buNone/>
            </a:pPr>
            <a:r>
              <a:rPr lang="en-US" altLang="zh-CN" sz="2600" b="1" dirty="0" smtClean="0">
                <a:solidFill>
                  <a:schemeClr val="bg1"/>
                </a:solidFill>
                <a:ea typeface="黑体" panose="02010609060101010101" pitchFamily="49" charset="-122"/>
              </a:rPr>
              <a:t>15</a:t>
            </a:r>
            <a:endParaRPr lang="en-US" altLang="zh-CN" sz="2600" b="1" dirty="0">
              <a:solidFill>
                <a:schemeClr val="bg1"/>
              </a:solidFill>
              <a:ea typeface="黑体" panose="02010609060101010101" pitchFamily="49" charset="-122"/>
            </a:endParaRPr>
          </a:p>
        </p:txBody>
      </p:sp>
    </p:spTree>
    <p:extLst>
      <p:ext uri="{BB962C8B-B14F-4D97-AF65-F5344CB8AC3E}">
        <p14:creationId xmlns:p14="http://schemas.microsoft.com/office/powerpoint/2010/main" val="19341488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5"/>
          <p:cNvSpPr txBox="1">
            <a:spLocks noChangeArrowheads="1"/>
          </p:cNvSpPr>
          <p:nvPr/>
        </p:nvSpPr>
        <p:spPr bwMode="auto">
          <a:xfrm>
            <a:off x="755576" y="615639"/>
            <a:ext cx="7992888"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spcBef>
                <a:spcPct val="0"/>
              </a:spcBef>
              <a:buClrTx/>
              <a:buSzTx/>
              <a:buFontTx/>
              <a:buNone/>
            </a:pPr>
            <a:r>
              <a:rPr lang="zh-CN" altLang="en-US" sz="4400" b="1" dirty="0">
                <a:solidFill>
                  <a:schemeClr val="tx2"/>
                </a:solidFill>
                <a:latin typeface="Arial" panose="020B0604020202020204" pitchFamily="34" charset="0"/>
                <a:ea typeface="隶书" panose="02010509060101010101" pitchFamily="49" charset="-122"/>
              </a:rPr>
              <a:t>三</a:t>
            </a:r>
            <a:r>
              <a:rPr lang="zh-CN" altLang="en-US" sz="4400" b="1" dirty="0" smtClean="0">
                <a:solidFill>
                  <a:schemeClr val="tx2"/>
                </a:solidFill>
                <a:latin typeface="Arial" panose="020B0604020202020204" pitchFamily="34" charset="0"/>
                <a:ea typeface="隶书" panose="02010509060101010101" pitchFamily="49" charset="-122"/>
              </a:rPr>
              <a:t>、总需求</a:t>
            </a:r>
            <a:r>
              <a:rPr lang="en-US" altLang="zh-CN" sz="4400" b="1" dirty="0" smtClean="0">
                <a:solidFill>
                  <a:schemeClr val="tx2"/>
                </a:solidFill>
                <a:latin typeface="Arial" panose="020B0604020202020204" pitchFamily="34" charset="0"/>
                <a:ea typeface="隶书" panose="02010509060101010101" pitchFamily="49" charset="-122"/>
              </a:rPr>
              <a:t>-</a:t>
            </a:r>
            <a:r>
              <a:rPr lang="zh-CN" altLang="en-US" sz="4400" b="1" dirty="0" smtClean="0">
                <a:solidFill>
                  <a:schemeClr val="tx2"/>
                </a:solidFill>
                <a:latin typeface="Arial" panose="020B0604020202020204" pitchFamily="34" charset="0"/>
                <a:ea typeface="隶书" panose="02010509060101010101" pitchFamily="49" charset="-122"/>
              </a:rPr>
              <a:t>总供给模型</a:t>
            </a:r>
            <a:r>
              <a:rPr lang="zh-CN" altLang="en-US" sz="4400" b="1" dirty="0">
                <a:solidFill>
                  <a:schemeClr val="tx2"/>
                </a:solidFill>
                <a:latin typeface="Arial" panose="020B0604020202020204" pitchFamily="34" charset="0"/>
                <a:ea typeface="隶书" panose="02010509060101010101" pitchFamily="49" charset="-122"/>
              </a:rPr>
              <a:t>的应用</a:t>
            </a:r>
          </a:p>
        </p:txBody>
      </p:sp>
      <p:grpSp>
        <p:nvGrpSpPr>
          <p:cNvPr id="5" name="Group 17"/>
          <p:cNvGrpSpPr>
            <a:grpSpLocks/>
          </p:cNvGrpSpPr>
          <p:nvPr/>
        </p:nvGrpSpPr>
        <p:grpSpPr bwMode="auto">
          <a:xfrm>
            <a:off x="1452562" y="2924944"/>
            <a:ext cx="6053421" cy="609600"/>
            <a:chOff x="915" y="2530"/>
            <a:chExt cx="3366" cy="384"/>
          </a:xfrm>
        </p:grpSpPr>
        <p:sp>
          <p:nvSpPr>
            <p:cNvPr id="6" name="Text Box 7"/>
            <p:cNvSpPr txBox="1">
              <a:spLocks noChangeArrowheads="1"/>
            </p:cNvSpPr>
            <p:nvPr/>
          </p:nvSpPr>
          <p:spPr bwMode="auto">
            <a:xfrm>
              <a:off x="1328" y="2530"/>
              <a:ext cx="295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eaLnBrk="1" hangingPunct="1">
                <a:spcBef>
                  <a:spcPct val="50000"/>
                </a:spcBef>
                <a:buClrTx/>
                <a:buSzTx/>
                <a:buFontTx/>
                <a:buNone/>
              </a:pPr>
              <a:r>
                <a:rPr lang="zh-CN" altLang="en-US" sz="2800" b="1" dirty="0">
                  <a:latin typeface="Times New Roman" panose="02020603050405020304" pitchFamily="18" charset="0"/>
                  <a:ea typeface="楷体_GB2312" panose="02010609030101010101" pitchFamily="49" charset="-122"/>
                </a:rPr>
                <a:t>总需求</a:t>
              </a:r>
              <a:r>
                <a:rPr lang="zh-CN" altLang="en-US" sz="2800" b="1" dirty="0" smtClean="0">
                  <a:latin typeface="Times New Roman" panose="02020603050405020304" pitchFamily="18" charset="0"/>
                  <a:ea typeface="楷体_GB2312" panose="02010609030101010101" pitchFamily="49" charset="-122"/>
                </a:rPr>
                <a:t>曲线移动与国民经济变动</a:t>
              </a:r>
              <a:endParaRPr lang="zh-CN" altLang="en-US" sz="2800" b="1" dirty="0">
                <a:latin typeface="Times New Roman" panose="02020603050405020304" pitchFamily="18" charset="0"/>
                <a:ea typeface="楷体_GB2312" panose="02010609030101010101" pitchFamily="49" charset="-122"/>
              </a:endParaRPr>
            </a:p>
          </p:txBody>
        </p:sp>
        <p:pic>
          <p:nvPicPr>
            <p:cNvPr id="7" name="Picture 8" descr="图片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5" y="2530"/>
              <a:ext cx="33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 name="Text Box 10"/>
          <p:cNvSpPr txBox="1">
            <a:spLocks noChangeArrowheads="1"/>
          </p:cNvSpPr>
          <p:nvPr/>
        </p:nvSpPr>
        <p:spPr bwMode="auto">
          <a:xfrm>
            <a:off x="914400" y="1981200"/>
            <a:ext cx="3673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eaLnBrk="1" hangingPunct="1">
              <a:spcBef>
                <a:spcPct val="50000"/>
              </a:spcBef>
              <a:buClrTx/>
              <a:buSzTx/>
              <a:buFontTx/>
              <a:buNone/>
            </a:pPr>
            <a:r>
              <a:rPr lang="zh-CN" altLang="en-US" sz="2800" b="1" dirty="0" smtClean="0">
                <a:solidFill>
                  <a:srgbClr val="0000FF"/>
                </a:solidFill>
                <a:latin typeface="Times New Roman" panose="02020603050405020304" pitchFamily="18" charset="0"/>
              </a:rPr>
              <a:t>解释两类</a:t>
            </a:r>
            <a:r>
              <a:rPr lang="zh-CN" altLang="en-US" sz="2800" b="1" dirty="0">
                <a:solidFill>
                  <a:srgbClr val="0000FF"/>
                </a:solidFill>
                <a:latin typeface="Times New Roman" panose="02020603050405020304" pitchFamily="18" charset="0"/>
              </a:rPr>
              <a:t>经济现象</a:t>
            </a:r>
          </a:p>
        </p:txBody>
      </p:sp>
      <p:grpSp>
        <p:nvGrpSpPr>
          <p:cNvPr id="12" name="Group 18"/>
          <p:cNvGrpSpPr>
            <a:grpSpLocks/>
          </p:cNvGrpSpPr>
          <p:nvPr/>
        </p:nvGrpSpPr>
        <p:grpSpPr bwMode="auto">
          <a:xfrm>
            <a:off x="1452563" y="3861569"/>
            <a:ext cx="6026148" cy="609600"/>
            <a:chOff x="915" y="3120"/>
            <a:chExt cx="3796" cy="384"/>
          </a:xfrm>
        </p:grpSpPr>
        <p:pic>
          <p:nvPicPr>
            <p:cNvPr id="13" name="Picture 11" descr="图片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5" y="3120"/>
              <a:ext cx="33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2"/>
            <p:cNvSpPr>
              <a:spLocks noChangeArrowheads="1"/>
            </p:cNvSpPr>
            <p:nvPr/>
          </p:nvSpPr>
          <p:spPr bwMode="auto">
            <a:xfrm>
              <a:off x="1414" y="3120"/>
              <a:ext cx="3297"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eaLnBrk="1" hangingPunct="1">
                <a:spcBef>
                  <a:spcPct val="50000"/>
                </a:spcBef>
                <a:buClrTx/>
                <a:buSzTx/>
                <a:buFontTx/>
                <a:buNone/>
              </a:pPr>
              <a:r>
                <a:rPr lang="zh-CN" altLang="en-US" sz="2800" b="1" dirty="0">
                  <a:latin typeface="Times New Roman" panose="02020603050405020304" pitchFamily="18" charset="0"/>
                  <a:ea typeface="楷体_GB2312" panose="02010609030101010101" pitchFamily="49" charset="-122"/>
                </a:rPr>
                <a:t>总供给</a:t>
              </a:r>
              <a:r>
                <a:rPr lang="zh-CN" altLang="en-US" sz="2800" b="1" dirty="0" smtClean="0">
                  <a:latin typeface="Times New Roman" panose="02020603050405020304" pitchFamily="18" charset="0"/>
                  <a:ea typeface="楷体_GB2312" panose="02010609030101010101" pitchFamily="49" charset="-122"/>
                </a:rPr>
                <a:t>曲线移动与国民经济变动</a:t>
              </a:r>
              <a:endParaRPr lang="zh-CN" altLang="en-US" sz="2800" b="1" dirty="0">
                <a:latin typeface="Times New Roman" panose="02020603050405020304" pitchFamily="18" charset="0"/>
                <a:ea typeface="楷体_GB2312" panose="02010609030101010101" pitchFamily="49" charset="-122"/>
              </a:endParaRPr>
            </a:p>
          </p:txBody>
        </p:sp>
      </p:grpSp>
      <p:sp>
        <p:nvSpPr>
          <p:cNvPr id="10" name="Rectangle 11"/>
          <p:cNvSpPr txBox="1">
            <a:spLocks noGrp="1" noChangeArrowheads="1"/>
          </p:cNvSpPr>
          <p:nvPr/>
        </p:nvSpPr>
        <p:spPr bwMode="auto">
          <a:xfrm>
            <a:off x="8448675" y="6248400"/>
            <a:ext cx="587375" cy="4889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9pPr>
          </a:lstStyle>
          <a:p>
            <a:pPr algn="ctr" eaLnBrk="1" hangingPunct="1">
              <a:spcBef>
                <a:spcPct val="0"/>
              </a:spcBef>
              <a:buClrTx/>
              <a:buSzTx/>
              <a:buFontTx/>
              <a:buNone/>
            </a:pPr>
            <a:r>
              <a:rPr lang="en-US" altLang="zh-CN" sz="2600" b="1" dirty="0" smtClean="0">
                <a:solidFill>
                  <a:schemeClr val="bg1"/>
                </a:solidFill>
                <a:ea typeface="黑体" panose="02010609060101010101" pitchFamily="49" charset="-122"/>
              </a:rPr>
              <a:t>16</a:t>
            </a:r>
            <a:endParaRPr lang="en-US" altLang="zh-CN" sz="2600" b="1" dirty="0">
              <a:solidFill>
                <a:schemeClr val="bg1"/>
              </a:solidFill>
              <a:ea typeface="黑体" panose="02010609060101010101" pitchFamily="49" charset="-122"/>
            </a:endParaRPr>
          </a:p>
        </p:txBody>
      </p:sp>
    </p:spTree>
    <p:extLst>
      <p:ext uri="{BB962C8B-B14F-4D97-AF65-F5344CB8AC3E}">
        <p14:creationId xmlns:p14="http://schemas.microsoft.com/office/powerpoint/2010/main" val="504914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par>
                          <p:cTn id="7" fill="hold">
                            <p:stCondLst>
                              <p:cond delay="0"/>
                            </p:stCondLst>
                            <p:childTnLst>
                              <p:par>
                                <p:cTn id="8" presetID="2" presetClass="entr" presetSubtype="4" fill="hold" nodeType="after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500" fill="hold"/>
                                        <p:tgtEl>
                                          <p:spTgt spid="5"/>
                                        </p:tgtEl>
                                        <p:attrNameLst>
                                          <p:attrName>ppt_x</p:attrName>
                                        </p:attrNameLst>
                                      </p:cBhvr>
                                      <p:tavLst>
                                        <p:tav tm="0">
                                          <p:val>
                                            <p:strVal val="#ppt_x"/>
                                          </p:val>
                                        </p:tav>
                                        <p:tav tm="100000">
                                          <p:val>
                                            <p:strVal val="#ppt_x"/>
                                          </p:val>
                                        </p:tav>
                                      </p:tavLst>
                                    </p:anim>
                                    <p:anim calcmode="lin" valueType="num">
                                      <p:cBhvr additive="base">
                                        <p:cTn id="11" dur="500" fill="hold"/>
                                        <p:tgtEl>
                                          <p:spTgt spid="5"/>
                                        </p:tgtEl>
                                        <p:attrNameLst>
                                          <p:attrName>ppt_y</p:attrName>
                                        </p:attrNameLst>
                                      </p:cBhvr>
                                      <p:tavLst>
                                        <p:tav tm="0">
                                          <p:val>
                                            <p:strVal val="1+#ppt_h/2"/>
                                          </p:val>
                                        </p:tav>
                                        <p:tav tm="100000">
                                          <p:val>
                                            <p:strVal val="#ppt_y"/>
                                          </p:val>
                                        </p:tav>
                                      </p:tavLst>
                                    </p:anim>
                                  </p:childTnLst>
                                </p:cTn>
                              </p:par>
                            </p:childTnLst>
                          </p:cTn>
                        </p:par>
                        <p:par>
                          <p:cTn id="12" fill="hold">
                            <p:stCondLst>
                              <p:cond delay="500"/>
                            </p:stCondLst>
                            <p:childTnLst>
                              <p:par>
                                <p:cTn id="13" presetID="2" presetClass="entr" presetSubtype="4"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28"/>
          <p:cNvGrpSpPr>
            <a:grpSpLocks/>
          </p:cNvGrpSpPr>
          <p:nvPr/>
        </p:nvGrpSpPr>
        <p:grpSpPr bwMode="auto">
          <a:xfrm>
            <a:off x="2473042" y="2068513"/>
            <a:ext cx="5987390" cy="3602682"/>
            <a:chOff x="1633254" y="2068513"/>
            <a:chExt cx="5987390" cy="3602682"/>
          </a:xfrm>
        </p:grpSpPr>
        <p:sp>
          <p:nvSpPr>
            <p:cNvPr id="5" name="Text Box 31"/>
            <p:cNvSpPr txBox="1">
              <a:spLocks noChangeArrowheads="1"/>
            </p:cNvSpPr>
            <p:nvPr/>
          </p:nvSpPr>
          <p:spPr bwMode="auto">
            <a:xfrm>
              <a:off x="5976937" y="5257800"/>
              <a:ext cx="500063" cy="396875"/>
            </a:xfrm>
            <a:prstGeom prst="rect">
              <a:avLst/>
            </a:prstGeom>
            <a:noFill/>
            <a:ln w="12700" cap="sq">
              <a:noFill/>
              <a:miter lim="800000"/>
              <a:headEnd/>
              <a:tailEnd/>
            </a:ln>
            <a:effectLst/>
          </p:spPr>
          <p:txBody>
            <a:bodyPr>
              <a:spAutoFit/>
            </a:bodyPr>
            <a:lstStyle>
              <a:lvl1pPr eaLnBrk="0" hangingPunct="0">
                <a:defRPr sz="2000">
                  <a:solidFill>
                    <a:srgbClr val="3366FF"/>
                  </a:solidFill>
                  <a:latin typeface="Times New Roman" pitchFamily="18" charset="0"/>
                  <a:ea typeface="楷体_GB2312" pitchFamily="49" charset="-122"/>
                </a:defRPr>
              </a:lvl1pPr>
              <a:lvl2pPr marL="742950" indent="-285750" eaLnBrk="0" hangingPunct="0">
                <a:defRPr sz="2000">
                  <a:solidFill>
                    <a:srgbClr val="3366FF"/>
                  </a:solidFill>
                  <a:latin typeface="Times New Roman" pitchFamily="18" charset="0"/>
                  <a:ea typeface="楷体_GB2312" pitchFamily="49" charset="-122"/>
                </a:defRPr>
              </a:lvl2pPr>
              <a:lvl3pPr marL="1143000" indent="-228600" eaLnBrk="0" hangingPunct="0">
                <a:defRPr sz="2000">
                  <a:solidFill>
                    <a:srgbClr val="3366FF"/>
                  </a:solidFill>
                  <a:latin typeface="Times New Roman" pitchFamily="18" charset="0"/>
                  <a:ea typeface="楷体_GB2312" pitchFamily="49" charset="-122"/>
                </a:defRPr>
              </a:lvl3pPr>
              <a:lvl4pPr marL="1600200" indent="-228600" eaLnBrk="0" hangingPunct="0">
                <a:defRPr sz="2000">
                  <a:solidFill>
                    <a:srgbClr val="3366FF"/>
                  </a:solidFill>
                  <a:latin typeface="Times New Roman" pitchFamily="18" charset="0"/>
                  <a:ea typeface="楷体_GB2312" pitchFamily="49" charset="-122"/>
                </a:defRPr>
              </a:lvl4pPr>
              <a:lvl5pPr marL="2057400" indent="-228600" eaLnBrk="0" hangingPunct="0">
                <a:defRPr sz="2000">
                  <a:solidFill>
                    <a:srgbClr val="3366FF"/>
                  </a:solidFill>
                  <a:latin typeface="Times New Roman" pitchFamily="18" charset="0"/>
                  <a:ea typeface="楷体_GB2312" pitchFamily="49" charset="-122"/>
                </a:defRPr>
              </a:lvl5pPr>
              <a:lvl6pPr marL="25146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pitchFamily="18" charset="0"/>
                  <a:ea typeface="楷体_GB2312" pitchFamily="49" charset="-122"/>
                </a:defRPr>
              </a:lvl6pPr>
              <a:lvl7pPr marL="29718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pitchFamily="18" charset="0"/>
                  <a:ea typeface="楷体_GB2312" pitchFamily="49" charset="-122"/>
                </a:defRPr>
              </a:lvl7pPr>
              <a:lvl8pPr marL="34290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pitchFamily="18" charset="0"/>
                  <a:ea typeface="楷体_GB2312" pitchFamily="49" charset="-122"/>
                </a:defRPr>
              </a:lvl8pPr>
              <a:lvl9pPr marL="38862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pitchFamily="18" charset="0"/>
                  <a:ea typeface="楷体_GB2312" pitchFamily="49" charset="-122"/>
                </a:defRPr>
              </a:lvl9pPr>
            </a:lstStyle>
            <a:p>
              <a:pPr eaLnBrk="1" hangingPunct="1">
                <a:spcBef>
                  <a:spcPct val="50000"/>
                </a:spcBef>
                <a:defRPr/>
              </a:pPr>
              <a:r>
                <a:rPr kumimoji="1" lang="en-US" altLang="zh-CN" b="1" smtClean="0">
                  <a:solidFill>
                    <a:schemeClr val="tx1"/>
                  </a:solidFill>
                  <a:effectLst>
                    <a:outerShdw blurRad="38100" dist="38100" dir="2700000" algn="tl">
                      <a:srgbClr val="C0C0C0"/>
                    </a:outerShdw>
                  </a:effectLst>
                  <a:ea typeface="宋体" pitchFamily="2" charset="-122"/>
                </a:rPr>
                <a:t>Y</a:t>
              </a:r>
            </a:p>
          </p:txBody>
        </p:sp>
        <p:sp>
          <p:nvSpPr>
            <p:cNvPr id="6" name="Line 32"/>
            <p:cNvSpPr>
              <a:spLocks noChangeShapeType="1"/>
            </p:cNvSpPr>
            <p:nvPr/>
          </p:nvSpPr>
          <p:spPr bwMode="auto">
            <a:xfrm>
              <a:off x="2139950" y="2220913"/>
              <a:ext cx="0" cy="3033712"/>
            </a:xfrm>
            <a:prstGeom prst="line">
              <a:avLst/>
            </a:prstGeom>
            <a:noFill/>
            <a:ln w="38100" cap="sq">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 name="Line 33"/>
            <p:cNvSpPr>
              <a:spLocks noChangeShapeType="1"/>
            </p:cNvSpPr>
            <p:nvPr/>
          </p:nvSpPr>
          <p:spPr bwMode="auto">
            <a:xfrm>
              <a:off x="2139950" y="5254625"/>
              <a:ext cx="4119563" cy="0"/>
            </a:xfrm>
            <a:prstGeom prst="line">
              <a:avLst/>
            </a:prstGeom>
            <a:noFill/>
            <a:ln w="38100" cap="sq">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 name="Text Box 34"/>
            <p:cNvSpPr txBox="1">
              <a:spLocks noChangeArrowheads="1"/>
            </p:cNvSpPr>
            <p:nvPr/>
          </p:nvSpPr>
          <p:spPr bwMode="auto">
            <a:xfrm>
              <a:off x="1676400" y="2068513"/>
              <a:ext cx="381000" cy="396875"/>
            </a:xfrm>
            <a:prstGeom prst="rect">
              <a:avLst/>
            </a:prstGeom>
            <a:noFill/>
            <a:ln w="12700" cap="sq">
              <a:noFill/>
              <a:miter lim="800000"/>
              <a:headEnd/>
              <a:tailEnd/>
            </a:ln>
            <a:effectLst/>
          </p:spPr>
          <p:txBody>
            <a:bodyPr>
              <a:spAutoFit/>
            </a:bodyPr>
            <a:lstStyle/>
            <a:p>
              <a:pPr eaLnBrk="1" hangingPunct="1">
                <a:spcBef>
                  <a:spcPct val="50000"/>
                </a:spcBef>
                <a:defRPr/>
              </a:pPr>
              <a:r>
                <a:rPr kumimoji="1" lang="en-US" altLang="zh-CN" b="1">
                  <a:solidFill>
                    <a:schemeClr val="tx1"/>
                  </a:solidFill>
                  <a:effectLst>
                    <a:outerShdw blurRad="38100" dist="38100" dir="2700000" algn="tl">
                      <a:srgbClr val="C0C0C0"/>
                    </a:outerShdw>
                  </a:effectLst>
                  <a:ea typeface="宋体" pitchFamily="2" charset="-122"/>
                </a:rPr>
                <a:t>P</a:t>
              </a:r>
              <a:endParaRPr kumimoji="1" lang="zh-CN" altLang="en-US" b="1">
                <a:solidFill>
                  <a:schemeClr val="tx1"/>
                </a:solidFill>
                <a:effectLst>
                  <a:outerShdw blurRad="38100" dist="38100" dir="2700000" algn="tl">
                    <a:srgbClr val="C0C0C0"/>
                  </a:outerShdw>
                </a:effectLst>
                <a:ea typeface="宋体" pitchFamily="2" charset="-122"/>
              </a:endParaRPr>
            </a:p>
          </p:txBody>
        </p:sp>
        <p:sp>
          <p:nvSpPr>
            <p:cNvPr id="9" name="Text Box 35"/>
            <p:cNvSpPr txBox="1">
              <a:spLocks noChangeArrowheads="1"/>
            </p:cNvSpPr>
            <p:nvPr/>
          </p:nvSpPr>
          <p:spPr bwMode="auto">
            <a:xfrm>
              <a:off x="4038600" y="5205960"/>
              <a:ext cx="596900" cy="461665"/>
            </a:xfrm>
            <a:prstGeom prst="rect">
              <a:avLst/>
            </a:prstGeom>
            <a:noFill/>
            <a:ln w="12700" cap="sq">
              <a:noFill/>
              <a:miter lim="800000"/>
              <a:headEnd/>
              <a:tailEnd/>
            </a:ln>
            <a:effectLst/>
          </p:spPr>
          <p:txBody>
            <a:bodyPr wrap="square">
              <a:spAutoFit/>
            </a:bodyPr>
            <a:lstStyle/>
            <a:p>
              <a:pPr eaLnBrk="1" hangingPunct="1">
                <a:spcBef>
                  <a:spcPct val="10000"/>
                </a:spcBef>
                <a:defRPr/>
              </a:pPr>
              <a:r>
                <a:rPr kumimoji="1" lang="en-US" altLang="zh-CN" b="1" dirty="0" err="1">
                  <a:solidFill>
                    <a:srgbClr val="D60093"/>
                  </a:solidFill>
                  <a:effectLst>
                    <a:outerShdw blurRad="38100" dist="38100" dir="2700000" algn="tl">
                      <a:srgbClr val="C0C0C0"/>
                    </a:outerShdw>
                  </a:effectLst>
                  <a:ea typeface="宋体" pitchFamily="2" charset="-122"/>
                </a:rPr>
                <a:t>Y</a:t>
              </a:r>
              <a:r>
                <a:rPr kumimoji="1" lang="en-US" altLang="zh-CN" b="1" baseline="-25000" dirty="0" err="1">
                  <a:solidFill>
                    <a:srgbClr val="D60093"/>
                  </a:solidFill>
                  <a:effectLst>
                    <a:outerShdw blurRad="38100" dist="38100" dir="2700000" algn="tl">
                      <a:srgbClr val="C0C0C0"/>
                    </a:outerShdw>
                  </a:effectLst>
                  <a:ea typeface="宋体" pitchFamily="2" charset="-122"/>
                </a:rPr>
                <a:t>f</a:t>
              </a:r>
              <a:endParaRPr kumimoji="1" lang="zh-CN" altLang="en-US" b="1" baseline="-25000" dirty="0">
                <a:solidFill>
                  <a:srgbClr val="D60093"/>
                </a:solidFill>
                <a:effectLst>
                  <a:outerShdw blurRad="38100" dist="38100" dir="2700000" algn="tl">
                    <a:srgbClr val="C0C0C0"/>
                  </a:outerShdw>
                </a:effectLst>
                <a:ea typeface="宋体" pitchFamily="2" charset="-122"/>
              </a:endParaRPr>
            </a:p>
          </p:txBody>
        </p:sp>
        <p:sp>
          <p:nvSpPr>
            <p:cNvPr id="10" name="Text Box 36"/>
            <p:cNvSpPr txBox="1">
              <a:spLocks noChangeArrowheads="1"/>
            </p:cNvSpPr>
            <p:nvPr/>
          </p:nvSpPr>
          <p:spPr bwMode="auto">
            <a:xfrm>
              <a:off x="2972212" y="2422049"/>
              <a:ext cx="2384014" cy="430887"/>
            </a:xfrm>
            <a:prstGeom prst="rect">
              <a:avLst/>
            </a:prstGeom>
            <a:noFill/>
            <a:ln w="12700" cap="sq">
              <a:noFill/>
              <a:miter lim="800000"/>
              <a:headEnd/>
              <a:tailEnd/>
            </a:ln>
            <a:effectLst/>
          </p:spPr>
          <p:txBody>
            <a:bodyPr wrap="square">
              <a:spAutoFit/>
            </a:bodyPr>
            <a:lstStyle/>
            <a:p>
              <a:pPr eaLnBrk="1" hangingPunct="1">
                <a:spcBef>
                  <a:spcPct val="50000"/>
                </a:spcBef>
                <a:defRPr/>
              </a:pPr>
              <a:r>
                <a:rPr kumimoji="1" lang="zh-CN" altLang="en-US" sz="2200" b="1" dirty="0">
                  <a:solidFill>
                    <a:schemeClr val="tx2"/>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长期总供给  </a:t>
              </a:r>
              <a:r>
                <a:rPr kumimoji="1" lang="en-US" altLang="zh-CN" sz="2200" b="1" dirty="0">
                  <a:solidFill>
                    <a:schemeClr val="tx2"/>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LAS</a:t>
              </a:r>
            </a:p>
          </p:txBody>
        </p:sp>
        <p:sp>
          <p:nvSpPr>
            <p:cNvPr id="11" name="Line 37"/>
            <p:cNvSpPr>
              <a:spLocks noChangeShapeType="1"/>
            </p:cNvSpPr>
            <p:nvPr/>
          </p:nvSpPr>
          <p:spPr bwMode="auto">
            <a:xfrm>
              <a:off x="4197350" y="2906713"/>
              <a:ext cx="0" cy="2362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Text Box 38"/>
            <p:cNvSpPr txBox="1">
              <a:spLocks noChangeArrowheads="1"/>
            </p:cNvSpPr>
            <p:nvPr/>
          </p:nvSpPr>
          <p:spPr bwMode="auto">
            <a:xfrm>
              <a:off x="1676400" y="4038600"/>
              <a:ext cx="533400" cy="396875"/>
            </a:xfrm>
            <a:prstGeom prst="rect">
              <a:avLst/>
            </a:prstGeom>
            <a:noFill/>
            <a:ln w="12700" cap="sq">
              <a:noFill/>
              <a:miter lim="800000"/>
              <a:headEnd/>
              <a:tailEnd/>
            </a:ln>
            <a:effectLst/>
          </p:spPr>
          <p:txBody>
            <a:bodyPr>
              <a:spAutoFit/>
            </a:bodyPr>
            <a:lstStyle/>
            <a:p>
              <a:pPr eaLnBrk="1" hangingPunct="1">
                <a:spcBef>
                  <a:spcPct val="50000"/>
                </a:spcBef>
                <a:defRPr/>
              </a:pPr>
              <a:r>
                <a:rPr kumimoji="1" lang="en-US" altLang="zh-CN" b="1" dirty="0">
                  <a:solidFill>
                    <a:srgbClr val="D60093"/>
                  </a:solidFill>
                  <a:effectLst>
                    <a:outerShdw blurRad="38100" dist="38100" dir="2700000" algn="tl">
                      <a:srgbClr val="C0C0C0"/>
                    </a:outerShdw>
                  </a:effectLst>
                  <a:ea typeface="宋体" pitchFamily="2" charset="-122"/>
                </a:rPr>
                <a:t>P</a:t>
              </a:r>
              <a:r>
                <a:rPr kumimoji="1" lang="en-US" altLang="zh-CN" b="1" baseline="-25000" dirty="0">
                  <a:solidFill>
                    <a:srgbClr val="D60093"/>
                  </a:solidFill>
                  <a:effectLst>
                    <a:outerShdw blurRad="38100" dist="38100" dir="2700000" algn="tl">
                      <a:srgbClr val="C0C0C0"/>
                    </a:outerShdw>
                  </a:effectLst>
                  <a:ea typeface="宋体" pitchFamily="2" charset="-122"/>
                </a:rPr>
                <a:t>E</a:t>
              </a:r>
            </a:p>
          </p:txBody>
        </p:sp>
        <p:sp>
          <p:nvSpPr>
            <p:cNvPr id="13" name="Line 39"/>
            <p:cNvSpPr>
              <a:spLocks noChangeShapeType="1"/>
            </p:cNvSpPr>
            <p:nvPr/>
          </p:nvSpPr>
          <p:spPr bwMode="auto">
            <a:xfrm>
              <a:off x="2208213" y="4125913"/>
              <a:ext cx="1944687" cy="0"/>
            </a:xfrm>
            <a:prstGeom prst="line">
              <a:avLst/>
            </a:prstGeom>
            <a:noFill/>
            <a:ln w="9525">
              <a:solidFill>
                <a:srgbClr val="D60093"/>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Line 40"/>
            <p:cNvSpPr>
              <a:spLocks noChangeShapeType="1"/>
            </p:cNvSpPr>
            <p:nvPr/>
          </p:nvSpPr>
          <p:spPr bwMode="auto">
            <a:xfrm>
              <a:off x="2700338" y="3178175"/>
              <a:ext cx="2514600" cy="1600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Text Box 41"/>
            <p:cNvSpPr txBox="1">
              <a:spLocks noChangeArrowheads="1"/>
            </p:cNvSpPr>
            <p:nvPr/>
          </p:nvSpPr>
          <p:spPr bwMode="auto">
            <a:xfrm>
              <a:off x="5181600" y="2590800"/>
              <a:ext cx="2439044" cy="430887"/>
            </a:xfrm>
            <a:prstGeom prst="rect">
              <a:avLst/>
            </a:prstGeom>
            <a:noFill/>
            <a:ln w="12700" cap="sq">
              <a:noFill/>
              <a:miter lim="800000"/>
              <a:headEnd/>
              <a:tailEnd/>
            </a:ln>
            <a:effectLst/>
          </p:spPr>
          <p:txBody>
            <a:bodyPr wrap="square">
              <a:spAutoFit/>
            </a:bodyPr>
            <a:lstStyle/>
            <a:p>
              <a:pPr eaLnBrk="1" hangingPunct="1">
                <a:spcBef>
                  <a:spcPct val="50000"/>
                </a:spcBef>
                <a:defRPr/>
              </a:pPr>
              <a:r>
                <a:rPr lang="zh-CN" altLang="en-US" sz="2200" b="1" dirty="0">
                  <a:solidFill>
                    <a:schemeClr val="tx2"/>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常规</a:t>
              </a:r>
              <a:r>
                <a:rPr kumimoji="1" lang="zh-CN" altLang="en-US" sz="2200" b="1" dirty="0" smtClean="0">
                  <a:solidFill>
                    <a:schemeClr val="tx2"/>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总</a:t>
              </a:r>
              <a:r>
                <a:rPr kumimoji="1" lang="zh-CN" altLang="en-US" sz="2200" b="1" dirty="0">
                  <a:solidFill>
                    <a:schemeClr val="tx2"/>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供给  </a:t>
              </a:r>
              <a:r>
                <a:rPr kumimoji="1" lang="en-US" altLang="zh-CN" sz="2200" b="1" dirty="0">
                  <a:solidFill>
                    <a:schemeClr val="tx2"/>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SAS</a:t>
              </a:r>
            </a:p>
          </p:txBody>
        </p:sp>
        <p:sp>
          <p:nvSpPr>
            <p:cNvPr id="16" name="Text Box 42"/>
            <p:cNvSpPr txBox="1">
              <a:spLocks noChangeArrowheads="1"/>
            </p:cNvSpPr>
            <p:nvPr/>
          </p:nvSpPr>
          <p:spPr bwMode="auto">
            <a:xfrm>
              <a:off x="4884340" y="4692650"/>
              <a:ext cx="830660" cy="461665"/>
            </a:xfrm>
            <a:prstGeom prst="rect">
              <a:avLst/>
            </a:prstGeom>
            <a:noFill/>
            <a:ln w="12700" cap="sq">
              <a:noFill/>
              <a:miter lim="800000"/>
              <a:headEnd/>
              <a:tailEnd/>
            </a:ln>
            <a:effectLst/>
          </p:spPr>
          <p:txBody>
            <a:bodyPr wrap="square">
              <a:spAutoFit/>
            </a:bodyPr>
            <a:lstStyle/>
            <a:p>
              <a:pPr eaLnBrk="1" hangingPunct="1">
                <a:spcBef>
                  <a:spcPct val="50000"/>
                </a:spcBef>
                <a:defRPr/>
              </a:pPr>
              <a:r>
                <a:rPr kumimoji="1" lang="en-US" altLang="zh-CN" b="1" dirty="0">
                  <a:effectLst>
                    <a:outerShdw blurRad="38100" dist="38100" dir="2700000" algn="tl">
                      <a:srgbClr val="C0C0C0"/>
                    </a:outerShdw>
                  </a:effectLst>
                  <a:ea typeface="宋体" pitchFamily="2" charset="-122"/>
                </a:rPr>
                <a:t>AD</a:t>
              </a:r>
              <a:r>
                <a:rPr kumimoji="1" lang="en-US" altLang="zh-CN" b="1" baseline="-25000" dirty="0">
                  <a:effectLst>
                    <a:outerShdw blurRad="38100" dist="38100" dir="2700000" algn="tl">
                      <a:srgbClr val="C0C0C0"/>
                    </a:outerShdw>
                  </a:effectLst>
                  <a:ea typeface="宋体" pitchFamily="2" charset="-122"/>
                </a:rPr>
                <a:t>1</a:t>
              </a:r>
            </a:p>
          </p:txBody>
        </p:sp>
        <p:sp>
          <p:nvSpPr>
            <p:cNvPr id="17" name="Line 43"/>
            <p:cNvSpPr>
              <a:spLocks noChangeShapeType="1"/>
            </p:cNvSpPr>
            <p:nvPr/>
          </p:nvSpPr>
          <p:spPr bwMode="auto">
            <a:xfrm flipH="1">
              <a:off x="2590800" y="2895600"/>
              <a:ext cx="2590800" cy="1676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Text Box 44"/>
            <p:cNvSpPr txBox="1">
              <a:spLocks noChangeArrowheads="1"/>
            </p:cNvSpPr>
            <p:nvPr/>
          </p:nvSpPr>
          <p:spPr bwMode="auto">
            <a:xfrm>
              <a:off x="3461633" y="3427383"/>
              <a:ext cx="441146" cy="400110"/>
            </a:xfrm>
            <a:prstGeom prst="rect">
              <a:avLst/>
            </a:prstGeom>
            <a:noFill/>
            <a:ln w="9525">
              <a:noFill/>
              <a:miter lim="800000"/>
              <a:headEnd/>
              <a:tailEnd/>
            </a:ln>
            <a:effectLst/>
          </p:spPr>
          <p:txBody>
            <a:bodyPr wrap="none" anchor="ctr">
              <a:spAutoFit/>
            </a:bodyPr>
            <a:lstStyle>
              <a:lvl1pPr eaLnBrk="0" hangingPunct="0">
                <a:defRPr sz="2000">
                  <a:solidFill>
                    <a:srgbClr val="3366FF"/>
                  </a:solidFill>
                  <a:latin typeface="Times New Roman" pitchFamily="18" charset="0"/>
                  <a:ea typeface="楷体_GB2312" pitchFamily="49" charset="-122"/>
                </a:defRPr>
              </a:lvl1pPr>
              <a:lvl2pPr marL="742950" indent="-285750" eaLnBrk="0" hangingPunct="0">
                <a:defRPr sz="2000">
                  <a:solidFill>
                    <a:srgbClr val="3366FF"/>
                  </a:solidFill>
                  <a:latin typeface="Times New Roman" pitchFamily="18" charset="0"/>
                  <a:ea typeface="楷体_GB2312" pitchFamily="49" charset="-122"/>
                </a:defRPr>
              </a:lvl2pPr>
              <a:lvl3pPr marL="1143000" indent="-228600" eaLnBrk="0" hangingPunct="0">
                <a:defRPr sz="2000">
                  <a:solidFill>
                    <a:srgbClr val="3366FF"/>
                  </a:solidFill>
                  <a:latin typeface="Times New Roman" pitchFamily="18" charset="0"/>
                  <a:ea typeface="楷体_GB2312" pitchFamily="49" charset="-122"/>
                </a:defRPr>
              </a:lvl3pPr>
              <a:lvl4pPr marL="1600200" indent="-228600" eaLnBrk="0" hangingPunct="0">
                <a:defRPr sz="2000">
                  <a:solidFill>
                    <a:srgbClr val="3366FF"/>
                  </a:solidFill>
                  <a:latin typeface="Times New Roman" pitchFamily="18" charset="0"/>
                  <a:ea typeface="楷体_GB2312" pitchFamily="49" charset="-122"/>
                </a:defRPr>
              </a:lvl4pPr>
              <a:lvl5pPr marL="2057400" indent="-228600" eaLnBrk="0" hangingPunct="0">
                <a:defRPr sz="2000">
                  <a:solidFill>
                    <a:srgbClr val="3366FF"/>
                  </a:solidFill>
                  <a:latin typeface="Times New Roman" pitchFamily="18" charset="0"/>
                  <a:ea typeface="楷体_GB2312" pitchFamily="49" charset="-122"/>
                </a:defRPr>
              </a:lvl5pPr>
              <a:lvl6pPr marL="25146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pitchFamily="18" charset="0"/>
                  <a:ea typeface="楷体_GB2312" pitchFamily="49" charset="-122"/>
                </a:defRPr>
              </a:lvl6pPr>
              <a:lvl7pPr marL="29718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pitchFamily="18" charset="0"/>
                  <a:ea typeface="楷体_GB2312" pitchFamily="49" charset="-122"/>
                </a:defRPr>
              </a:lvl7pPr>
              <a:lvl8pPr marL="34290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pitchFamily="18" charset="0"/>
                  <a:ea typeface="楷体_GB2312" pitchFamily="49" charset="-122"/>
                </a:defRPr>
              </a:lvl8pPr>
              <a:lvl9pPr marL="38862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pitchFamily="18" charset="0"/>
                  <a:ea typeface="楷体_GB2312" pitchFamily="49" charset="-122"/>
                </a:defRPr>
              </a:lvl9pPr>
            </a:lstStyle>
            <a:p>
              <a:pPr algn="ctr" eaLnBrk="1" hangingPunct="1">
                <a:spcBef>
                  <a:spcPct val="50000"/>
                </a:spcBef>
                <a:defRPr/>
              </a:pPr>
              <a:r>
                <a:rPr kumimoji="1" lang="en-US" altLang="zh-CN" b="1" dirty="0" smtClean="0">
                  <a:solidFill>
                    <a:schemeClr val="tx1"/>
                  </a:solidFill>
                  <a:effectLst>
                    <a:outerShdw blurRad="38100" dist="38100" dir="2700000" algn="tl">
                      <a:srgbClr val="C0C0C0"/>
                    </a:outerShdw>
                  </a:effectLst>
                  <a:ea typeface="宋体" pitchFamily="2" charset="-122"/>
                </a:rPr>
                <a:t>E</a:t>
              </a:r>
              <a:r>
                <a:rPr kumimoji="1" lang="en-US" altLang="zh-CN" b="1" baseline="-25000" dirty="0" smtClean="0">
                  <a:solidFill>
                    <a:schemeClr val="tx1"/>
                  </a:solidFill>
                  <a:effectLst>
                    <a:outerShdw blurRad="38100" dist="38100" dir="2700000" algn="tl">
                      <a:srgbClr val="C0C0C0"/>
                    </a:outerShdw>
                  </a:effectLst>
                  <a:ea typeface="宋体" pitchFamily="2" charset="-122"/>
                </a:rPr>
                <a:t>1</a:t>
              </a:r>
            </a:p>
          </p:txBody>
        </p:sp>
        <p:sp>
          <p:nvSpPr>
            <p:cNvPr id="19" name="Text Box 45"/>
            <p:cNvSpPr txBox="1">
              <a:spLocks noChangeArrowheads="1"/>
            </p:cNvSpPr>
            <p:nvPr/>
          </p:nvSpPr>
          <p:spPr bwMode="auto">
            <a:xfrm>
              <a:off x="4267200" y="3886200"/>
              <a:ext cx="368300" cy="396875"/>
            </a:xfrm>
            <a:prstGeom prst="rect">
              <a:avLst/>
            </a:prstGeom>
            <a:noFill/>
            <a:ln w="9525">
              <a:noFill/>
              <a:miter lim="800000"/>
              <a:headEnd/>
              <a:tailEnd/>
            </a:ln>
            <a:effectLst/>
          </p:spPr>
          <p:txBody>
            <a:bodyPr wrap="none" anchor="ctr">
              <a:spAutoFit/>
            </a:bodyPr>
            <a:lstStyle>
              <a:lvl1pPr eaLnBrk="0" hangingPunct="0">
                <a:defRPr sz="2000">
                  <a:solidFill>
                    <a:srgbClr val="3366FF"/>
                  </a:solidFill>
                  <a:latin typeface="Times New Roman" pitchFamily="18" charset="0"/>
                  <a:ea typeface="楷体_GB2312" pitchFamily="49" charset="-122"/>
                </a:defRPr>
              </a:lvl1pPr>
              <a:lvl2pPr marL="742950" indent="-285750" eaLnBrk="0" hangingPunct="0">
                <a:defRPr sz="2000">
                  <a:solidFill>
                    <a:srgbClr val="3366FF"/>
                  </a:solidFill>
                  <a:latin typeface="Times New Roman" pitchFamily="18" charset="0"/>
                  <a:ea typeface="楷体_GB2312" pitchFamily="49" charset="-122"/>
                </a:defRPr>
              </a:lvl2pPr>
              <a:lvl3pPr marL="1143000" indent="-228600" eaLnBrk="0" hangingPunct="0">
                <a:defRPr sz="2000">
                  <a:solidFill>
                    <a:srgbClr val="3366FF"/>
                  </a:solidFill>
                  <a:latin typeface="Times New Roman" pitchFamily="18" charset="0"/>
                  <a:ea typeface="楷体_GB2312" pitchFamily="49" charset="-122"/>
                </a:defRPr>
              </a:lvl3pPr>
              <a:lvl4pPr marL="1600200" indent="-228600" eaLnBrk="0" hangingPunct="0">
                <a:defRPr sz="2000">
                  <a:solidFill>
                    <a:srgbClr val="3366FF"/>
                  </a:solidFill>
                  <a:latin typeface="Times New Roman" pitchFamily="18" charset="0"/>
                  <a:ea typeface="楷体_GB2312" pitchFamily="49" charset="-122"/>
                </a:defRPr>
              </a:lvl4pPr>
              <a:lvl5pPr marL="2057400" indent="-228600" eaLnBrk="0" hangingPunct="0">
                <a:defRPr sz="2000">
                  <a:solidFill>
                    <a:srgbClr val="3366FF"/>
                  </a:solidFill>
                  <a:latin typeface="Times New Roman" pitchFamily="18" charset="0"/>
                  <a:ea typeface="楷体_GB2312" pitchFamily="49" charset="-122"/>
                </a:defRPr>
              </a:lvl5pPr>
              <a:lvl6pPr marL="25146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pitchFamily="18" charset="0"/>
                  <a:ea typeface="楷体_GB2312" pitchFamily="49" charset="-122"/>
                </a:defRPr>
              </a:lvl6pPr>
              <a:lvl7pPr marL="29718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pitchFamily="18" charset="0"/>
                  <a:ea typeface="楷体_GB2312" pitchFamily="49" charset="-122"/>
                </a:defRPr>
              </a:lvl7pPr>
              <a:lvl8pPr marL="34290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pitchFamily="18" charset="0"/>
                  <a:ea typeface="楷体_GB2312" pitchFamily="49" charset="-122"/>
                </a:defRPr>
              </a:lvl8pPr>
              <a:lvl9pPr marL="38862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pitchFamily="18" charset="0"/>
                  <a:ea typeface="楷体_GB2312" pitchFamily="49" charset="-122"/>
                </a:defRPr>
              </a:lvl9pPr>
            </a:lstStyle>
            <a:p>
              <a:pPr algn="ctr" eaLnBrk="1" hangingPunct="1">
                <a:spcBef>
                  <a:spcPct val="50000"/>
                </a:spcBef>
                <a:defRPr/>
              </a:pPr>
              <a:r>
                <a:rPr kumimoji="1" lang="en-US" altLang="zh-CN" b="1" smtClean="0">
                  <a:solidFill>
                    <a:srgbClr val="D60093"/>
                  </a:solidFill>
                  <a:effectLst>
                    <a:outerShdw blurRad="38100" dist="38100" dir="2700000" algn="tl">
                      <a:srgbClr val="C0C0C0"/>
                    </a:outerShdw>
                  </a:effectLst>
                  <a:ea typeface="宋体" pitchFamily="2" charset="-122"/>
                </a:rPr>
                <a:t>A</a:t>
              </a:r>
            </a:p>
          </p:txBody>
        </p:sp>
        <p:sp>
          <p:nvSpPr>
            <p:cNvPr id="20" name="Line 46"/>
            <p:cNvSpPr>
              <a:spLocks noChangeShapeType="1"/>
            </p:cNvSpPr>
            <p:nvPr/>
          </p:nvSpPr>
          <p:spPr bwMode="auto">
            <a:xfrm>
              <a:off x="2143125" y="3843338"/>
              <a:ext cx="15240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Text Box 48"/>
            <p:cNvSpPr txBox="1">
              <a:spLocks noChangeArrowheads="1"/>
            </p:cNvSpPr>
            <p:nvPr/>
          </p:nvSpPr>
          <p:spPr bwMode="auto">
            <a:xfrm>
              <a:off x="3545375" y="5209530"/>
              <a:ext cx="522900" cy="461665"/>
            </a:xfrm>
            <a:prstGeom prst="rect">
              <a:avLst/>
            </a:prstGeom>
            <a:noFill/>
            <a:ln w="9525">
              <a:noFill/>
              <a:miter lim="800000"/>
              <a:headEnd/>
              <a:tailEnd/>
            </a:ln>
            <a:effectLst/>
          </p:spPr>
          <p:txBody>
            <a:bodyPr wrap="none" anchor="ctr">
              <a:spAutoFit/>
            </a:bodyPr>
            <a:lstStyle/>
            <a:p>
              <a:pPr algn="ctr" eaLnBrk="1" hangingPunct="1">
                <a:spcBef>
                  <a:spcPct val="50000"/>
                </a:spcBef>
                <a:defRPr/>
              </a:pPr>
              <a:r>
                <a:rPr kumimoji="1" lang="en-US" altLang="zh-CN" b="1" dirty="0">
                  <a:effectLst>
                    <a:outerShdw blurRad="38100" dist="38100" dir="2700000" algn="tl">
                      <a:srgbClr val="C0C0C0"/>
                    </a:outerShdw>
                  </a:effectLst>
                  <a:ea typeface="宋体" pitchFamily="2" charset="-122"/>
                </a:rPr>
                <a:t>Y</a:t>
              </a:r>
              <a:r>
                <a:rPr kumimoji="1" lang="en-US" altLang="zh-CN" b="1" baseline="-25000" dirty="0">
                  <a:effectLst>
                    <a:outerShdw blurRad="38100" dist="38100" dir="2700000" algn="tl">
                      <a:srgbClr val="C0C0C0"/>
                    </a:outerShdw>
                  </a:effectLst>
                  <a:ea typeface="宋体" pitchFamily="2" charset="-122"/>
                </a:rPr>
                <a:t>1</a:t>
              </a:r>
            </a:p>
          </p:txBody>
        </p:sp>
        <p:sp>
          <p:nvSpPr>
            <p:cNvPr id="22" name="Text Box 49"/>
            <p:cNvSpPr txBox="1">
              <a:spLocks noChangeArrowheads="1"/>
            </p:cNvSpPr>
            <p:nvPr/>
          </p:nvSpPr>
          <p:spPr bwMode="auto">
            <a:xfrm>
              <a:off x="1633254" y="3609330"/>
              <a:ext cx="518092" cy="461665"/>
            </a:xfrm>
            <a:prstGeom prst="rect">
              <a:avLst/>
            </a:prstGeom>
            <a:noFill/>
            <a:ln w="9525">
              <a:noFill/>
              <a:miter lim="800000"/>
              <a:headEnd/>
              <a:tailEnd/>
            </a:ln>
            <a:effectLst/>
          </p:spPr>
          <p:txBody>
            <a:bodyPr wrap="none" anchor="ctr">
              <a:spAutoFit/>
            </a:bodyPr>
            <a:lstStyle/>
            <a:p>
              <a:pPr algn="ctr" eaLnBrk="1" hangingPunct="1">
                <a:spcBef>
                  <a:spcPct val="50000"/>
                </a:spcBef>
                <a:defRPr/>
              </a:pPr>
              <a:r>
                <a:rPr kumimoji="1" lang="en-US" altLang="zh-CN" b="1" dirty="0">
                  <a:effectLst>
                    <a:outerShdw blurRad="38100" dist="38100" dir="2700000" algn="tl">
                      <a:srgbClr val="C0C0C0"/>
                    </a:outerShdw>
                  </a:effectLst>
                  <a:ea typeface="宋体" pitchFamily="2" charset="-122"/>
                </a:rPr>
                <a:t>P</a:t>
              </a:r>
              <a:r>
                <a:rPr kumimoji="1" lang="en-US" altLang="zh-CN" b="1" baseline="-25000" dirty="0">
                  <a:effectLst>
                    <a:outerShdw blurRad="38100" dist="38100" dir="2700000" algn="tl">
                      <a:srgbClr val="C0C0C0"/>
                    </a:outerShdw>
                  </a:effectLst>
                  <a:ea typeface="宋体" pitchFamily="2" charset="-122"/>
                </a:rPr>
                <a:t>1</a:t>
              </a:r>
            </a:p>
          </p:txBody>
        </p:sp>
        <p:sp>
          <p:nvSpPr>
            <p:cNvPr id="23" name="Line 52"/>
            <p:cNvSpPr>
              <a:spLocks noChangeShapeType="1"/>
            </p:cNvSpPr>
            <p:nvPr/>
          </p:nvSpPr>
          <p:spPr bwMode="auto">
            <a:xfrm>
              <a:off x="3733800" y="3886200"/>
              <a:ext cx="0" cy="13716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4" name="Rectangle 2"/>
          <p:cNvSpPr txBox="1">
            <a:spLocks noChangeArrowheads="1"/>
          </p:cNvSpPr>
          <p:nvPr/>
        </p:nvSpPr>
        <p:spPr bwMode="auto">
          <a:xfrm>
            <a:off x="771525" y="836712"/>
            <a:ext cx="7762875" cy="571500"/>
          </a:xfrm>
          <a:prstGeom prst="rect">
            <a:avLst/>
          </a:prstGeom>
          <a:noFill/>
          <a:ln w="9525">
            <a:noFill/>
            <a:miter lim="800000"/>
            <a:headEnd/>
            <a:tailEnd/>
          </a:ln>
        </p:spPr>
        <p:txBody>
          <a:bodyPr/>
          <a:lstStyle/>
          <a:p>
            <a:pPr marL="342900" indent="-342900">
              <a:spcBef>
                <a:spcPct val="20000"/>
              </a:spcBef>
              <a:buClr>
                <a:schemeClr val="tx1"/>
              </a:buClr>
              <a:buSzPct val="75000"/>
              <a:buFont typeface="Wingdings" panose="05000000000000000000" pitchFamily="2" charset="2"/>
              <a:buNone/>
              <a:defRPr/>
            </a:pPr>
            <a:r>
              <a:rPr lang="zh-CN" altLang="en-US" sz="2800" b="1" kern="0" dirty="0">
                <a:solidFill>
                  <a:srgbClr val="0000FF"/>
                </a:solidFill>
                <a:latin typeface="黑体" pitchFamily="2" charset="-122"/>
                <a:ea typeface="黑体" pitchFamily="2" charset="-122"/>
              </a:rPr>
              <a:t>总需求曲线的移动</a:t>
            </a:r>
            <a:r>
              <a:rPr lang="en-US" altLang="zh-CN" sz="2800" b="1" kern="0" dirty="0">
                <a:solidFill>
                  <a:srgbClr val="0000FF"/>
                </a:solidFill>
                <a:latin typeface="黑体" pitchFamily="2" charset="-122"/>
                <a:ea typeface="黑体" pitchFamily="2" charset="-122"/>
              </a:rPr>
              <a:t>——</a:t>
            </a:r>
            <a:r>
              <a:rPr lang="zh-CN" altLang="en-US" sz="2800" b="1" kern="0" dirty="0" smtClean="0">
                <a:solidFill>
                  <a:srgbClr val="0000FF"/>
                </a:solidFill>
                <a:latin typeface="黑体" pitchFamily="2" charset="-122"/>
                <a:ea typeface="黑体" pitchFamily="2" charset="-122"/>
              </a:rPr>
              <a:t>以扩张性的</a:t>
            </a:r>
            <a:r>
              <a:rPr lang="zh-CN" altLang="en-US" sz="2800" b="1" kern="0" dirty="0">
                <a:solidFill>
                  <a:srgbClr val="0000FF"/>
                </a:solidFill>
                <a:latin typeface="黑体" pitchFamily="2" charset="-122"/>
                <a:ea typeface="黑体" pitchFamily="2" charset="-122"/>
              </a:rPr>
              <a:t>财政政策为例</a:t>
            </a:r>
          </a:p>
        </p:txBody>
      </p:sp>
      <p:sp>
        <p:nvSpPr>
          <p:cNvPr id="25" name="Rectangle 3" descr="花束"/>
          <p:cNvSpPr>
            <a:spLocks noChangeArrowheads="1"/>
          </p:cNvSpPr>
          <p:nvPr/>
        </p:nvSpPr>
        <p:spPr bwMode="auto">
          <a:xfrm>
            <a:off x="1141200" y="1676400"/>
            <a:ext cx="67945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cap="sq">
                <a:solidFill>
                  <a:srgbClr val="000000"/>
                </a:solidFill>
                <a:miter lim="800000"/>
                <a:headEnd type="none" w="sm" len="sm"/>
                <a:tailEnd type="none" w="sm" len="sm"/>
              </a14:hiddenLine>
            </a:ext>
          </a:extLst>
        </p:spPr>
        <p:txBody>
          <a:bodyPr/>
          <a:lstStyle>
            <a:lvl1pPr marL="342900" indent="-342900">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buClr>
                <a:schemeClr val="hlink"/>
              </a:buClr>
              <a:buSzPct val="95000"/>
              <a:buFont typeface="Wingdings" panose="05000000000000000000" pitchFamily="2" charset="2"/>
              <a:buNone/>
            </a:pPr>
            <a:r>
              <a:rPr lang="zh-CN" altLang="en-US" sz="2800" dirty="0">
                <a:latin typeface="黑体" panose="02010609060101010101" pitchFamily="49" charset="-122"/>
              </a:rPr>
              <a:t>面</a:t>
            </a:r>
            <a:endParaRPr lang="en-US" altLang="zh-CN" sz="2800" dirty="0">
              <a:latin typeface="黑体" panose="02010609060101010101" pitchFamily="49" charset="-122"/>
            </a:endParaRPr>
          </a:p>
          <a:p>
            <a:pPr>
              <a:buClr>
                <a:schemeClr val="hlink"/>
              </a:buClr>
              <a:buSzPct val="95000"/>
              <a:buFont typeface="Wingdings" panose="05000000000000000000" pitchFamily="2" charset="2"/>
              <a:buNone/>
            </a:pPr>
            <a:r>
              <a:rPr lang="zh-CN" altLang="en-US" sz="2800" dirty="0">
                <a:latin typeface="黑体" panose="02010609060101010101" pitchFamily="49" charset="-122"/>
              </a:rPr>
              <a:t>对</a:t>
            </a:r>
            <a:endParaRPr lang="en-US" altLang="zh-CN" sz="2800" dirty="0">
              <a:latin typeface="黑体" panose="02010609060101010101" pitchFamily="49" charset="-122"/>
            </a:endParaRPr>
          </a:p>
          <a:p>
            <a:pPr>
              <a:buClr>
                <a:schemeClr val="hlink"/>
              </a:buClr>
              <a:buSzPct val="95000"/>
              <a:buFont typeface="Wingdings" panose="05000000000000000000" pitchFamily="2" charset="2"/>
              <a:buNone/>
            </a:pPr>
            <a:r>
              <a:rPr lang="zh-CN" altLang="en-US" sz="2800" dirty="0">
                <a:latin typeface="黑体" panose="02010609060101010101" pitchFamily="49" charset="-122"/>
              </a:rPr>
              <a:t>经</a:t>
            </a:r>
            <a:endParaRPr lang="en-US" altLang="zh-CN" sz="2800" dirty="0">
              <a:latin typeface="黑体" panose="02010609060101010101" pitchFamily="49" charset="-122"/>
            </a:endParaRPr>
          </a:p>
          <a:p>
            <a:pPr>
              <a:buClr>
                <a:schemeClr val="hlink"/>
              </a:buClr>
              <a:buSzPct val="95000"/>
              <a:buFont typeface="Wingdings" panose="05000000000000000000" pitchFamily="2" charset="2"/>
              <a:buNone/>
            </a:pPr>
            <a:r>
              <a:rPr lang="zh-CN" altLang="en-US" sz="2800" dirty="0">
                <a:latin typeface="黑体" panose="02010609060101010101" pitchFamily="49" charset="-122"/>
              </a:rPr>
              <a:t>济</a:t>
            </a:r>
            <a:endParaRPr lang="en-US" altLang="zh-CN" sz="2800" dirty="0">
              <a:latin typeface="黑体" panose="02010609060101010101" pitchFamily="49" charset="-122"/>
            </a:endParaRPr>
          </a:p>
          <a:p>
            <a:pPr>
              <a:buClr>
                <a:schemeClr val="hlink"/>
              </a:buClr>
              <a:buSzPct val="95000"/>
              <a:buFont typeface="Wingdings" panose="05000000000000000000" pitchFamily="2" charset="2"/>
              <a:buNone/>
            </a:pPr>
            <a:r>
              <a:rPr lang="zh-CN" altLang="en-US" sz="2800" dirty="0">
                <a:latin typeface="黑体" panose="02010609060101010101" pitchFamily="49" charset="-122"/>
              </a:rPr>
              <a:t>危</a:t>
            </a:r>
            <a:endParaRPr lang="en-US" altLang="zh-CN" sz="2800" dirty="0">
              <a:latin typeface="黑体" panose="02010609060101010101" pitchFamily="49" charset="-122"/>
            </a:endParaRPr>
          </a:p>
          <a:p>
            <a:pPr>
              <a:buClr>
                <a:schemeClr val="hlink"/>
              </a:buClr>
              <a:buSzPct val="95000"/>
              <a:buFont typeface="Wingdings" panose="05000000000000000000" pitchFamily="2" charset="2"/>
              <a:buNone/>
            </a:pPr>
            <a:r>
              <a:rPr lang="zh-CN" altLang="en-US" sz="2800" dirty="0">
                <a:latin typeface="黑体" panose="02010609060101010101" pitchFamily="49" charset="-122"/>
              </a:rPr>
              <a:t>机</a:t>
            </a:r>
          </a:p>
        </p:txBody>
      </p:sp>
      <p:grpSp>
        <p:nvGrpSpPr>
          <p:cNvPr id="26" name="组合 32"/>
          <p:cNvGrpSpPr>
            <a:grpSpLocks/>
          </p:cNvGrpSpPr>
          <p:nvPr/>
        </p:nvGrpSpPr>
        <p:grpSpPr bwMode="auto">
          <a:xfrm>
            <a:off x="2514600" y="2657475"/>
            <a:ext cx="4361656" cy="2067669"/>
            <a:chOff x="2514600" y="2657475"/>
            <a:chExt cx="4361656" cy="2067669"/>
          </a:xfrm>
        </p:grpSpPr>
        <p:grpSp>
          <p:nvGrpSpPr>
            <p:cNvPr id="27" name="组合 30"/>
            <p:cNvGrpSpPr>
              <a:grpSpLocks/>
            </p:cNvGrpSpPr>
            <p:nvPr/>
          </p:nvGrpSpPr>
          <p:grpSpPr bwMode="auto">
            <a:xfrm>
              <a:off x="2514600" y="2657475"/>
              <a:ext cx="3703637" cy="1600200"/>
              <a:chOff x="1674178" y="2657475"/>
              <a:chExt cx="3704272" cy="1600200"/>
            </a:xfrm>
          </p:grpSpPr>
          <p:sp>
            <p:nvSpPr>
              <p:cNvPr id="29" name="Line 55"/>
              <p:cNvSpPr>
                <a:spLocks noChangeShapeType="1"/>
              </p:cNvSpPr>
              <p:nvPr/>
            </p:nvSpPr>
            <p:spPr bwMode="auto">
              <a:xfrm>
                <a:off x="2863850" y="2657475"/>
                <a:ext cx="2514600" cy="16002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 name="Line 56"/>
              <p:cNvSpPr>
                <a:spLocks noChangeShapeType="1"/>
              </p:cNvSpPr>
              <p:nvPr/>
            </p:nvSpPr>
            <p:spPr bwMode="auto">
              <a:xfrm>
                <a:off x="2190750" y="3519488"/>
                <a:ext cx="1944688" cy="0"/>
              </a:xfrm>
              <a:prstGeom prst="line">
                <a:avLst/>
              </a:prstGeom>
              <a:noFill/>
              <a:ln w="9525">
                <a:solidFill>
                  <a:srgbClr val="FF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cxnSp>
            <p:nvCxnSpPr>
              <p:cNvPr id="31" name="直接箭头连接符 26"/>
              <p:cNvCxnSpPr>
                <a:cxnSpLocks noChangeShapeType="1"/>
              </p:cNvCxnSpPr>
              <p:nvPr/>
            </p:nvCxnSpPr>
            <p:spPr bwMode="auto">
              <a:xfrm>
                <a:off x="2971800" y="3276600"/>
                <a:ext cx="609600" cy="1588"/>
              </a:xfrm>
              <a:prstGeom prst="straightConnector1">
                <a:avLst/>
              </a:prstGeom>
              <a:noFill/>
              <a:ln w="9525" algn="ctr">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32" name="Text Box 49"/>
              <p:cNvSpPr txBox="1">
                <a:spLocks noChangeArrowheads="1"/>
              </p:cNvSpPr>
              <p:nvPr/>
            </p:nvSpPr>
            <p:spPr bwMode="auto">
              <a:xfrm>
                <a:off x="1674178" y="3275013"/>
                <a:ext cx="427111" cy="400050"/>
              </a:xfrm>
              <a:prstGeom prst="rect">
                <a:avLst/>
              </a:prstGeom>
              <a:noFill/>
              <a:ln w="9525">
                <a:noFill/>
                <a:miter lim="800000"/>
                <a:headEnd/>
                <a:tailEnd/>
              </a:ln>
              <a:effectLst/>
            </p:spPr>
            <p:txBody>
              <a:bodyPr wrap="none" anchor="ctr">
                <a:spAutoFit/>
              </a:bodyPr>
              <a:lstStyle/>
              <a:p>
                <a:pPr algn="ctr" eaLnBrk="1" hangingPunct="1">
                  <a:spcBef>
                    <a:spcPct val="50000"/>
                  </a:spcBef>
                  <a:defRPr/>
                </a:pPr>
                <a:r>
                  <a:rPr kumimoji="1" lang="en-US" altLang="zh-CN" b="1" dirty="0">
                    <a:solidFill>
                      <a:srgbClr val="FF0000"/>
                    </a:solidFill>
                    <a:effectLst>
                      <a:outerShdw blurRad="38100" dist="38100" dir="2700000" algn="tl">
                        <a:srgbClr val="C0C0C0"/>
                      </a:outerShdw>
                    </a:effectLst>
                    <a:ea typeface="宋体" pitchFamily="2" charset="-122"/>
                  </a:rPr>
                  <a:t>P</a:t>
                </a:r>
                <a:r>
                  <a:rPr kumimoji="1" lang="en-US" altLang="zh-CN" b="1" baseline="-25000" dirty="0">
                    <a:solidFill>
                      <a:srgbClr val="FF0000"/>
                    </a:solidFill>
                    <a:effectLst>
                      <a:outerShdw blurRad="38100" dist="38100" dir="2700000" algn="tl">
                        <a:srgbClr val="C0C0C0"/>
                      </a:outerShdw>
                    </a:effectLst>
                    <a:ea typeface="宋体" pitchFamily="2" charset="-122"/>
                  </a:rPr>
                  <a:t>2</a:t>
                </a:r>
              </a:p>
            </p:txBody>
          </p:sp>
          <p:sp>
            <p:nvSpPr>
              <p:cNvPr id="33" name="Text Box 49"/>
              <p:cNvSpPr txBox="1">
                <a:spLocks noChangeArrowheads="1"/>
              </p:cNvSpPr>
              <p:nvPr/>
            </p:nvSpPr>
            <p:spPr bwMode="auto">
              <a:xfrm>
                <a:off x="3995288" y="2996952"/>
                <a:ext cx="672907" cy="400110"/>
              </a:xfrm>
              <a:prstGeom prst="rect">
                <a:avLst/>
              </a:prstGeom>
              <a:noFill/>
              <a:ln w="9525">
                <a:noFill/>
                <a:miter lim="800000"/>
                <a:headEnd/>
                <a:tailEnd/>
              </a:ln>
              <a:effectLst/>
            </p:spPr>
            <p:txBody>
              <a:bodyPr wrap="square" anchor="ctr">
                <a:spAutoFit/>
              </a:bodyPr>
              <a:lstStyle/>
              <a:p>
                <a:pPr algn="ctr" eaLnBrk="1" hangingPunct="1">
                  <a:spcBef>
                    <a:spcPct val="50000"/>
                  </a:spcBef>
                  <a:defRPr/>
                </a:pPr>
                <a:r>
                  <a:rPr kumimoji="1" lang="en-US" altLang="zh-CN" sz="2000" b="1" dirty="0" smtClean="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E</a:t>
                </a:r>
                <a:r>
                  <a:rPr kumimoji="1" lang="en-US" altLang="zh-CN" sz="2000" b="1" baseline="-25000" dirty="0" smtClean="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2</a:t>
                </a:r>
                <a:endParaRPr kumimoji="1" lang="en-US" altLang="zh-CN" sz="2000" b="1" baseline="-25000"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grpSp>
        <p:sp>
          <p:nvSpPr>
            <p:cNvPr id="28" name="Text Box 42"/>
            <p:cNvSpPr txBox="1">
              <a:spLocks noChangeArrowheads="1"/>
            </p:cNvSpPr>
            <p:nvPr/>
          </p:nvSpPr>
          <p:spPr bwMode="auto">
            <a:xfrm>
              <a:off x="6001115" y="4263479"/>
              <a:ext cx="875141" cy="461665"/>
            </a:xfrm>
            <a:prstGeom prst="rect">
              <a:avLst/>
            </a:prstGeom>
            <a:noFill/>
            <a:ln w="12700" cap="sq">
              <a:noFill/>
              <a:miter lim="800000"/>
              <a:headEnd/>
              <a:tailEnd/>
            </a:ln>
            <a:effectLst/>
          </p:spPr>
          <p:txBody>
            <a:bodyPr wrap="square">
              <a:spAutoFit/>
            </a:bodyPr>
            <a:lstStyle/>
            <a:p>
              <a:pPr eaLnBrk="1" hangingPunct="1">
                <a:spcBef>
                  <a:spcPct val="50000"/>
                </a:spcBef>
                <a:defRPr/>
              </a:pPr>
              <a:r>
                <a:rPr kumimoji="1" lang="en-US" altLang="zh-CN" b="1" dirty="0">
                  <a:solidFill>
                    <a:srgbClr val="FF0000"/>
                  </a:solidFill>
                  <a:effectLst>
                    <a:outerShdw blurRad="38100" dist="38100" dir="2700000" algn="tl">
                      <a:srgbClr val="C0C0C0"/>
                    </a:outerShdw>
                  </a:effectLst>
                  <a:ea typeface="宋体" pitchFamily="2" charset="-122"/>
                </a:rPr>
                <a:t>AD</a:t>
              </a:r>
              <a:r>
                <a:rPr kumimoji="1" lang="en-US" altLang="zh-CN" b="1" baseline="-25000" dirty="0">
                  <a:solidFill>
                    <a:srgbClr val="FF0000"/>
                  </a:solidFill>
                  <a:effectLst>
                    <a:outerShdw blurRad="38100" dist="38100" dir="2700000" algn="tl">
                      <a:srgbClr val="C0C0C0"/>
                    </a:outerShdw>
                  </a:effectLst>
                  <a:ea typeface="宋体" pitchFamily="2" charset="-122"/>
                </a:rPr>
                <a:t>2</a:t>
              </a:r>
            </a:p>
          </p:txBody>
        </p:sp>
      </p:grpSp>
      <p:sp>
        <p:nvSpPr>
          <p:cNvPr id="34" name="Rectangle 11"/>
          <p:cNvSpPr txBox="1">
            <a:spLocks noGrp="1" noChangeArrowheads="1"/>
          </p:cNvSpPr>
          <p:nvPr/>
        </p:nvSpPr>
        <p:spPr bwMode="auto">
          <a:xfrm>
            <a:off x="8448675" y="6248400"/>
            <a:ext cx="587375" cy="4889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9pPr>
          </a:lstStyle>
          <a:p>
            <a:pPr algn="ctr" eaLnBrk="1" hangingPunct="1">
              <a:spcBef>
                <a:spcPct val="0"/>
              </a:spcBef>
              <a:buClrTx/>
              <a:buSzTx/>
              <a:buFontTx/>
              <a:buNone/>
            </a:pPr>
            <a:r>
              <a:rPr lang="en-US" altLang="zh-CN" sz="2600" b="1" dirty="0" smtClean="0">
                <a:solidFill>
                  <a:schemeClr val="bg1"/>
                </a:solidFill>
                <a:ea typeface="黑体" panose="02010609060101010101" pitchFamily="49" charset="-122"/>
              </a:rPr>
              <a:t>17</a:t>
            </a:r>
            <a:endParaRPr lang="en-US" altLang="zh-CN" sz="2600" b="1" dirty="0">
              <a:solidFill>
                <a:schemeClr val="bg1"/>
              </a:solidFill>
              <a:ea typeface="黑体" panose="02010609060101010101" pitchFamily="49" charset="-122"/>
            </a:endParaRPr>
          </a:p>
        </p:txBody>
      </p:sp>
    </p:spTree>
    <p:extLst>
      <p:ext uri="{BB962C8B-B14F-4D97-AF65-F5344CB8AC3E}">
        <p14:creationId xmlns:p14="http://schemas.microsoft.com/office/powerpoint/2010/main" val="1143302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strips(downLeft)">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26"/>
                                        </p:tgtEl>
                                        <p:attrNameLst>
                                          <p:attrName>style.visibility</p:attrName>
                                        </p:attrNameLst>
                                      </p:cBhvr>
                                      <p:to>
                                        <p:strVal val="visible"/>
                                      </p:to>
                                    </p:set>
                                    <p:anim calcmode="lin" valueType="num">
                                      <p:cBhvr additive="base">
                                        <p:cTn id="16" dur="500" fill="hold"/>
                                        <p:tgtEl>
                                          <p:spTgt spid="26"/>
                                        </p:tgtEl>
                                        <p:attrNameLst>
                                          <p:attrName>ppt_x</p:attrName>
                                        </p:attrNameLst>
                                      </p:cBhvr>
                                      <p:tavLst>
                                        <p:tav tm="0">
                                          <p:val>
                                            <p:strVal val="#ppt_x"/>
                                          </p:val>
                                        </p:tav>
                                        <p:tav tm="100000">
                                          <p:val>
                                            <p:strVal val="#ppt_x"/>
                                          </p:val>
                                        </p:tav>
                                      </p:tavLst>
                                    </p:anim>
                                    <p:anim calcmode="lin" valueType="num">
                                      <p:cBhvr additive="base">
                                        <p:cTn id="17"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6"/>
          <p:cNvSpPr>
            <a:spLocks noChangeShapeType="1"/>
          </p:cNvSpPr>
          <p:nvPr/>
        </p:nvSpPr>
        <p:spPr bwMode="auto">
          <a:xfrm>
            <a:off x="3556000" y="3716338"/>
            <a:ext cx="2016125" cy="0"/>
          </a:xfrm>
          <a:prstGeom prst="line">
            <a:avLst/>
          </a:prstGeom>
          <a:noFill/>
          <a:ln w="38100">
            <a:solidFill>
              <a:srgbClr val="FF0000"/>
            </a:solidFill>
            <a:prstDash val="sysDot"/>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 name="Line 7"/>
          <p:cNvSpPr>
            <a:spLocks noChangeShapeType="1"/>
          </p:cNvSpPr>
          <p:nvPr/>
        </p:nvSpPr>
        <p:spPr bwMode="auto">
          <a:xfrm flipV="1">
            <a:off x="5643563" y="3644900"/>
            <a:ext cx="0" cy="1871663"/>
          </a:xfrm>
          <a:prstGeom prst="line">
            <a:avLst/>
          </a:prstGeom>
          <a:noFill/>
          <a:ln w="38100">
            <a:solidFill>
              <a:srgbClr val="FF0000"/>
            </a:solidFill>
            <a:prstDash val="sysDot"/>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 name="Text Box 11"/>
          <p:cNvSpPr txBox="1">
            <a:spLocks noChangeArrowheads="1"/>
          </p:cNvSpPr>
          <p:nvPr/>
        </p:nvSpPr>
        <p:spPr bwMode="auto">
          <a:xfrm>
            <a:off x="5367338" y="3181350"/>
            <a:ext cx="5762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eaLnBrk="1" hangingPunct="1">
              <a:spcBef>
                <a:spcPct val="50000"/>
              </a:spcBef>
              <a:buClrTx/>
              <a:buSzTx/>
              <a:buFontTx/>
              <a:buNone/>
            </a:pPr>
            <a:r>
              <a:rPr kumimoji="1" lang="en-US" altLang="zh-CN" sz="2000" b="1">
                <a:solidFill>
                  <a:srgbClr val="FF0000"/>
                </a:solidFill>
                <a:latin typeface="Times New Roman" panose="02020603050405020304" pitchFamily="18" charset="0"/>
                <a:ea typeface="宋体" panose="02010600030101010101" pitchFamily="2" charset="-122"/>
              </a:rPr>
              <a:t>E</a:t>
            </a:r>
            <a:r>
              <a:rPr kumimoji="1" lang="en-US" altLang="zh-CN" sz="2000" b="1" baseline="-25000">
                <a:solidFill>
                  <a:srgbClr val="FF0000"/>
                </a:solidFill>
                <a:latin typeface="Times New Roman" panose="02020603050405020304" pitchFamily="18" charset="0"/>
                <a:ea typeface="宋体" panose="02010600030101010101" pitchFamily="2" charset="-122"/>
              </a:rPr>
              <a:t>2</a:t>
            </a:r>
          </a:p>
        </p:txBody>
      </p:sp>
      <p:sp>
        <p:nvSpPr>
          <p:cNvPr id="7" name="Freeform 13"/>
          <p:cNvSpPr>
            <a:spLocks/>
          </p:cNvSpPr>
          <p:nvPr/>
        </p:nvSpPr>
        <p:spPr bwMode="auto">
          <a:xfrm>
            <a:off x="4203700" y="2203450"/>
            <a:ext cx="1905000" cy="2663825"/>
          </a:xfrm>
          <a:custGeom>
            <a:avLst/>
            <a:gdLst>
              <a:gd name="T0" fmla="*/ 0 w 1179"/>
              <a:gd name="T1" fmla="*/ 2147483646 h 1678"/>
              <a:gd name="T2" fmla="*/ 2147483646 w 1179"/>
              <a:gd name="T3" fmla="*/ 2147483646 h 1678"/>
              <a:gd name="T4" fmla="*/ 2147483646 w 1179"/>
              <a:gd name="T5" fmla="*/ 2147483646 h 1678"/>
              <a:gd name="T6" fmla="*/ 2147483646 w 1179"/>
              <a:gd name="T7" fmla="*/ 2147483646 h 1678"/>
              <a:gd name="T8" fmla="*/ 2147483646 w 1179"/>
              <a:gd name="T9" fmla="*/ 2147483646 h 1678"/>
              <a:gd name="T10" fmla="*/ 2147483646 w 1179"/>
              <a:gd name="T11" fmla="*/ 0 h 1678"/>
              <a:gd name="T12" fmla="*/ 0 60000 65536"/>
              <a:gd name="T13" fmla="*/ 0 60000 65536"/>
              <a:gd name="T14" fmla="*/ 0 60000 65536"/>
              <a:gd name="T15" fmla="*/ 0 60000 65536"/>
              <a:gd name="T16" fmla="*/ 0 60000 65536"/>
              <a:gd name="T17" fmla="*/ 0 60000 65536"/>
              <a:gd name="T18" fmla="*/ 0 w 1179"/>
              <a:gd name="T19" fmla="*/ 0 h 1678"/>
              <a:gd name="T20" fmla="*/ 1179 w 1179"/>
              <a:gd name="T21" fmla="*/ 1678 h 1678"/>
            </a:gdLst>
            <a:ahLst/>
            <a:cxnLst>
              <a:cxn ang="T12">
                <a:pos x="T0" y="T1"/>
              </a:cxn>
              <a:cxn ang="T13">
                <a:pos x="T2" y="T3"/>
              </a:cxn>
              <a:cxn ang="T14">
                <a:pos x="T4" y="T5"/>
              </a:cxn>
              <a:cxn ang="T15">
                <a:pos x="T6" y="T7"/>
              </a:cxn>
              <a:cxn ang="T16">
                <a:pos x="T8" y="T9"/>
              </a:cxn>
              <a:cxn ang="T17">
                <a:pos x="T10" y="T11"/>
              </a:cxn>
            </a:cxnLst>
            <a:rect l="T18" t="T19" r="T20" b="T21"/>
            <a:pathLst>
              <a:path w="1179" h="1678">
                <a:moveTo>
                  <a:pt x="0" y="1678"/>
                </a:moveTo>
                <a:cubicBezTo>
                  <a:pt x="140" y="1647"/>
                  <a:pt x="280" y="1617"/>
                  <a:pt x="408" y="1542"/>
                </a:cubicBezTo>
                <a:cubicBezTo>
                  <a:pt x="536" y="1467"/>
                  <a:pt x="673" y="1361"/>
                  <a:pt x="771" y="1225"/>
                </a:cubicBezTo>
                <a:cubicBezTo>
                  <a:pt x="869" y="1089"/>
                  <a:pt x="938" y="877"/>
                  <a:pt x="998" y="726"/>
                </a:cubicBezTo>
                <a:cubicBezTo>
                  <a:pt x="1058" y="575"/>
                  <a:pt x="1104" y="438"/>
                  <a:pt x="1134" y="317"/>
                </a:cubicBezTo>
                <a:cubicBezTo>
                  <a:pt x="1164" y="196"/>
                  <a:pt x="1171" y="98"/>
                  <a:pt x="1179" y="0"/>
                </a:cubicBezTo>
              </a:path>
            </a:pathLst>
          </a:custGeom>
          <a:noFill/>
          <a:ln w="57150" cap="sq" cmpd="sng">
            <a:solidFill>
              <a:srgbClr val="FF0000"/>
            </a:solidFill>
            <a:prstDash val="solid"/>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8" name="Text Box 16"/>
          <p:cNvSpPr txBox="1">
            <a:spLocks noChangeArrowheads="1"/>
          </p:cNvSpPr>
          <p:nvPr/>
        </p:nvSpPr>
        <p:spPr bwMode="auto">
          <a:xfrm>
            <a:off x="3124200" y="3355975"/>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eaLnBrk="1" hangingPunct="1">
              <a:spcBef>
                <a:spcPct val="50000"/>
              </a:spcBef>
              <a:buClrTx/>
              <a:buSzTx/>
              <a:buFontTx/>
              <a:buNone/>
            </a:pPr>
            <a:r>
              <a:rPr kumimoji="1" lang="en-US" altLang="zh-CN" sz="2000" b="1">
                <a:solidFill>
                  <a:srgbClr val="FF0000"/>
                </a:solidFill>
                <a:latin typeface="Times New Roman" panose="02020603050405020304" pitchFamily="18" charset="0"/>
                <a:ea typeface="宋体" panose="02010600030101010101" pitchFamily="2" charset="-122"/>
              </a:rPr>
              <a:t>P</a:t>
            </a:r>
            <a:r>
              <a:rPr kumimoji="1" lang="en-US" altLang="zh-CN" sz="2000" b="1" baseline="-25000">
                <a:solidFill>
                  <a:srgbClr val="FF0000"/>
                </a:solidFill>
                <a:latin typeface="Times New Roman" panose="02020603050405020304" pitchFamily="18" charset="0"/>
                <a:ea typeface="宋体" panose="02010600030101010101" pitchFamily="2" charset="-122"/>
              </a:rPr>
              <a:t>2</a:t>
            </a:r>
          </a:p>
        </p:txBody>
      </p:sp>
      <p:sp>
        <p:nvSpPr>
          <p:cNvPr id="9" name="Rectangle 23"/>
          <p:cNvSpPr>
            <a:spLocks noChangeArrowheads="1"/>
          </p:cNvSpPr>
          <p:nvPr/>
        </p:nvSpPr>
        <p:spPr bwMode="auto">
          <a:xfrm>
            <a:off x="5408613" y="5467350"/>
            <a:ext cx="4556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Tx/>
              <a:buNone/>
            </a:pPr>
            <a:r>
              <a:rPr kumimoji="1" lang="en-US" altLang="zh-CN" sz="2000" b="1">
                <a:solidFill>
                  <a:srgbClr val="FF0000"/>
                </a:solidFill>
                <a:latin typeface="Times New Roman" panose="02020603050405020304" pitchFamily="18" charset="0"/>
                <a:ea typeface="宋体" panose="02010600030101010101" pitchFamily="2" charset="-122"/>
              </a:rPr>
              <a:t>Y</a:t>
            </a:r>
            <a:r>
              <a:rPr kumimoji="1" lang="en-US" altLang="zh-CN" sz="2000" b="1" baseline="-25000">
                <a:solidFill>
                  <a:srgbClr val="FF0000"/>
                </a:solidFill>
                <a:latin typeface="Times New Roman" panose="02020603050405020304" pitchFamily="18" charset="0"/>
                <a:ea typeface="宋体" panose="02010600030101010101" pitchFamily="2" charset="-122"/>
              </a:rPr>
              <a:t>2</a:t>
            </a:r>
          </a:p>
        </p:txBody>
      </p:sp>
      <p:sp>
        <p:nvSpPr>
          <p:cNvPr id="10" name="Rectangle 25"/>
          <p:cNvSpPr>
            <a:spLocks noChangeArrowheads="1"/>
          </p:cNvSpPr>
          <p:nvPr/>
        </p:nvSpPr>
        <p:spPr bwMode="auto">
          <a:xfrm>
            <a:off x="5716588" y="1809750"/>
            <a:ext cx="5984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Tx/>
              <a:buNone/>
            </a:pPr>
            <a:r>
              <a:rPr kumimoji="1" lang="en-US" altLang="zh-CN" sz="2000" b="1">
                <a:solidFill>
                  <a:srgbClr val="FF0000"/>
                </a:solidFill>
                <a:latin typeface="Times New Roman" panose="02020603050405020304" pitchFamily="18" charset="0"/>
                <a:ea typeface="宋体" panose="02010600030101010101" pitchFamily="2" charset="-122"/>
              </a:rPr>
              <a:t>AS</a:t>
            </a:r>
            <a:r>
              <a:rPr kumimoji="1" lang="en-US" altLang="zh-CN" sz="2000" b="1" baseline="-25000">
                <a:solidFill>
                  <a:srgbClr val="FF0000"/>
                </a:solidFill>
                <a:latin typeface="Times New Roman" panose="02020603050405020304" pitchFamily="18" charset="0"/>
                <a:ea typeface="宋体" panose="02010600030101010101" pitchFamily="2" charset="-122"/>
              </a:rPr>
              <a:t>2</a:t>
            </a:r>
          </a:p>
        </p:txBody>
      </p:sp>
      <p:sp>
        <p:nvSpPr>
          <p:cNvPr id="11" name="Rectangle 2"/>
          <p:cNvSpPr txBox="1">
            <a:spLocks noChangeArrowheads="1"/>
          </p:cNvSpPr>
          <p:nvPr/>
        </p:nvSpPr>
        <p:spPr bwMode="auto">
          <a:xfrm>
            <a:off x="752475" y="700121"/>
            <a:ext cx="6619875" cy="571500"/>
          </a:xfrm>
          <a:prstGeom prst="rect">
            <a:avLst/>
          </a:prstGeom>
          <a:noFill/>
          <a:ln w="9525">
            <a:noFill/>
            <a:miter lim="800000"/>
            <a:headEnd/>
            <a:tailEnd/>
          </a:ln>
        </p:spPr>
        <p:txBody>
          <a:bodyPr/>
          <a:lstStyle/>
          <a:p>
            <a:pPr marL="342900" indent="-342900">
              <a:spcBef>
                <a:spcPct val="20000"/>
              </a:spcBef>
              <a:buClr>
                <a:schemeClr val="tx1"/>
              </a:buClr>
              <a:buSzPct val="75000"/>
              <a:buFont typeface="Wingdings" panose="05000000000000000000" pitchFamily="2" charset="2"/>
              <a:buNone/>
              <a:defRPr/>
            </a:pPr>
            <a:r>
              <a:rPr lang="zh-CN" altLang="en-US" sz="2800" b="1" kern="0" dirty="0">
                <a:solidFill>
                  <a:srgbClr val="0000FF"/>
                </a:solidFill>
                <a:latin typeface="黑体" pitchFamily="2" charset="-122"/>
                <a:ea typeface="黑体" pitchFamily="2" charset="-122"/>
              </a:rPr>
              <a:t>总供给曲线的移动</a:t>
            </a:r>
            <a:r>
              <a:rPr lang="en-US" altLang="zh-CN" sz="2800" b="1" kern="0" dirty="0">
                <a:solidFill>
                  <a:srgbClr val="0000FF"/>
                </a:solidFill>
                <a:latin typeface="黑体" pitchFamily="2" charset="-122"/>
                <a:ea typeface="黑体" pitchFamily="2" charset="-122"/>
              </a:rPr>
              <a:t>——</a:t>
            </a:r>
            <a:r>
              <a:rPr lang="zh-CN" altLang="en-US" sz="2800" b="1" kern="0" dirty="0">
                <a:solidFill>
                  <a:srgbClr val="0000FF"/>
                </a:solidFill>
                <a:latin typeface="黑体" pitchFamily="2" charset="-122"/>
                <a:ea typeface="黑体" pitchFamily="2" charset="-122"/>
              </a:rPr>
              <a:t>以成本冲击为例</a:t>
            </a:r>
          </a:p>
        </p:txBody>
      </p:sp>
      <p:grpSp>
        <p:nvGrpSpPr>
          <p:cNvPr id="12" name="组合 34"/>
          <p:cNvGrpSpPr>
            <a:grpSpLocks/>
          </p:cNvGrpSpPr>
          <p:nvPr/>
        </p:nvGrpSpPr>
        <p:grpSpPr bwMode="auto">
          <a:xfrm>
            <a:off x="3124200" y="1412776"/>
            <a:ext cx="4648200" cy="4530824"/>
            <a:chOff x="2514600" y="1412776"/>
            <a:chExt cx="4648200" cy="4530824"/>
          </a:xfrm>
        </p:grpSpPr>
        <p:sp>
          <p:nvSpPr>
            <p:cNvPr id="13" name="Freeform 17"/>
            <p:cNvSpPr>
              <a:spLocks/>
            </p:cNvSpPr>
            <p:nvPr/>
          </p:nvSpPr>
          <p:spPr bwMode="auto">
            <a:xfrm>
              <a:off x="4241800" y="2433638"/>
              <a:ext cx="2305050" cy="1944688"/>
            </a:xfrm>
            <a:custGeom>
              <a:avLst/>
              <a:gdLst>
                <a:gd name="T0" fmla="*/ 0 w 1452"/>
                <a:gd name="T1" fmla="*/ 0 h 1225"/>
                <a:gd name="T2" fmla="*/ 2147483646 w 1452"/>
                <a:gd name="T3" fmla="*/ 2147483646 h 1225"/>
                <a:gd name="T4" fmla="*/ 2147483646 w 1452"/>
                <a:gd name="T5" fmla="*/ 2147483646 h 1225"/>
                <a:gd name="T6" fmla="*/ 2147483646 w 1452"/>
                <a:gd name="T7" fmla="*/ 2147483646 h 1225"/>
                <a:gd name="T8" fmla="*/ 0 60000 65536"/>
                <a:gd name="T9" fmla="*/ 0 60000 65536"/>
                <a:gd name="T10" fmla="*/ 0 60000 65536"/>
                <a:gd name="T11" fmla="*/ 0 60000 65536"/>
                <a:gd name="T12" fmla="*/ 0 w 1452"/>
                <a:gd name="T13" fmla="*/ 0 h 1225"/>
                <a:gd name="T14" fmla="*/ 1452 w 1452"/>
                <a:gd name="T15" fmla="*/ 1225 h 1225"/>
              </a:gdLst>
              <a:ahLst/>
              <a:cxnLst>
                <a:cxn ang="T8">
                  <a:pos x="T0" y="T1"/>
                </a:cxn>
                <a:cxn ang="T9">
                  <a:pos x="T2" y="T3"/>
                </a:cxn>
                <a:cxn ang="T10">
                  <a:pos x="T4" y="T5"/>
                </a:cxn>
                <a:cxn ang="T11">
                  <a:pos x="T6" y="T7"/>
                </a:cxn>
              </a:cxnLst>
              <a:rect l="T12" t="T13" r="T14" b="T15"/>
              <a:pathLst>
                <a:path w="1452" h="1225">
                  <a:moveTo>
                    <a:pt x="0" y="0"/>
                  </a:moveTo>
                  <a:cubicBezTo>
                    <a:pt x="76" y="238"/>
                    <a:pt x="152" y="476"/>
                    <a:pt x="273" y="635"/>
                  </a:cubicBezTo>
                  <a:cubicBezTo>
                    <a:pt x="394" y="794"/>
                    <a:pt x="530" y="855"/>
                    <a:pt x="726" y="953"/>
                  </a:cubicBezTo>
                  <a:cubicBezTo>
                    <a:pt x="922" y="1051"/>
                    <a:pt x="1187" y="1138"/>
                    <a:pt x="1452" y="1225"/>
                  </a:cubicBezTo>
                </a:path>
              </a:pathLst>
            </a:custGeom>
            <a:noFill/>
            <a:ln w="38100" cap="sq" cmpd="sng">
              <a:solidFill>
                <a:schemeClr val="tx1"/>
              </a:solidFill>
              <a:prstDash val="solid"/>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4" name="Line 4"/>
            <p:cNvSpPr>
              <a:spLocks noChangeShapeType="1"/>
            </p:cNvSpPr>
            <p:nvPr/>
          </p:nvSpPr>
          <p:spPr bwMode="auto">
            <a:xfrm>
              <a:off x="2946400" y="5516563"/>
              <a:ext cx="4178300" cy="1587"/>
            </a:xfrm>
            <a:prstGeom prst="line">
              <a:avLst/>
            </a:prstGeom>
            <a:noFill/>
            <a:ln w="12700" cap="sq">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5" name="Line 5"/>
            <p:cNvSpPr>
              <a:spLocks noChangeShapeType="1"/>
            </p:cNvSpPr>
            <p:nvPr/>
          </p:nvSpPr>
          <p:spPr bwMode="auto">
            <a:xfrm flipH="1" flipV="1">
              <a:off x="2919413" y="2136775"/>
              <a:ext cx="26987" cy="3379788"/>
            </a:xfrm>
            <a:prstGeom prst="line">
              <a:avLst/>
            </a:prstGeom>
            <a:noFill/>
            <a:ln w="12700" cap="sq">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6" name="Rectangle 8"/>
            <p:cNvSpPr>
              <a:spLocks noChangeArrowheads="1"/>
            </p:cNvSpPr>
            <p:nvPr/>
          </p:nvSpPr>
          <p:spPr bwMode="auto">
            <a:xfrm>
              <a:off x="2586038" y="2060575"/>
              <a:ext cx="3413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Tx/>
                <a:buNone/>
              </a:pPr>
              <a:r>
                <a:rPr kumimoji="1" lang="en-US" altLang="zh-CN" sz="2000" b="1">
                  <a:latin typeface="Times New Roman" panose="02020603050405020304" pitchFamily="18" charset="0"/>
                  <a:ea typeface="宋体" panose="02010600030101010101" pitchFamily="2" charset="-122"/>
                </a:rPr>
                <a:t>P</a:t>
              </a:r>
            </a:p>
          </p:txBody>
        </p:sp>
        <p:sp>
          <p:nvSpPr>
            <p:cNvPr id="17" name="Rectangle 9"/>
            <p:cNvSpPr>
              <a:spLocks noChangeArrowheads="1"/>
            </p:cNvSpPr>
            <p:nvPr/>
          </p:nvSpPr>
          <p:spPr bwMode="auto">
            <a:xfrm>
              <a:off x="6762750" y="5543550"/>
              <a:ext cx="3698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Tx/>
                <a:buNone/>
              </a:pPr>
              <a:r>
                <a:rPr kumimoji="1" lang="en-US" altLang="zh-CN" sz="2000" b="1">
                  <a:latin typeface="Times New Roman" panose="02020603050405020304" pitchFamily="18" charset="0"/>
                  <a:ea typeface="宋体" panose="02010600030101010101" pitchFamily="2" charset="-122"/>
                </a:rPr>
                <a:t>Y</a:t>
              </a:r>
            </a:p>
          </p:txBody>
        </p:sp>
        <p:sp>
          <p:nvSpPr>
            <p:cNvPr id="18" name="Rectangle 10"/>
            <p:cNvSpPr>
              <a:spLocks noChangeArrowheads="1"/>
            </p:cNvSpPr>
            <p:nvPr/>
          </p:nvSpPr>
          <p:spPr bwMode="auto">
            <a:xfrm>
              <a:off x="6521450" y="4095750"/>
              <a:ext cx="6413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Tx/>
                <a:buNone/>
              </a:pPr>
              <a:r>
                <a:rPr kumimoji="1" lang="en-US" altLang="zh-CN" sz="2000" b="1">
                  <a:latin typeface="Times New Roman" panose="02020603050405020304" pitchFamily="18" charset="0"/>
                  <a:ea typeface="宋体" panose="02010600030101010101" pitchFamily="2" charset="-122"/>
                </a:rPr>
                <a:t>AD</a:t>
              </a:r>
              <a:r>
                <a:rPr kumimoji="1" lang="en-US" altLang="zh-CN" sz="2000" b="1" baseline="-25000">
                  <a:latin typeface="Times New Roman" panose="02020603050405020304" pitchFamily="18" charset="0"/>
                  <a:ea typeface="宋体" panose="02010600030101010101" pitchFamily="2" charset="-122"/>
                </a:rPr>
                <a:t>1</a:t>
              </a:r>
            </a:p>
          </p:txBody>
        </p:sp>
        <p:sp>
          <p:nvSpPr>
            <p:cNvPr id="19" name="Rectangle 12"/>
            <p:cNvSpPr>
              <a:spLocks noChangeArrowheads="1"/>
            </p:cNvSpPr>
            <p:nvPr/>
          </p:nvSpPr>
          <p:spPr bwMode="auto">
            <a:xfrm>
              <a:off x="5334000" y="5486400"/>
              <a:ext cx="4286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Tx/>
                <a:buNone/>
              </a:pPr>
              <a:r>
                <a:rPr kumimoji="1" lang="en-US" altLang="zh-CN" sz="2000" b="1">
                  <a:solidFill>
                    <a:srgbClr val="0000FF"/>
                  </a:solidFill>
                  <a:latin typeface="Times New Roman" panose="02020603050405020304" pitchFamily="18" charset="0"/>
                  <a:ea typeface="宋体" panose="02010600030101010101" pitchFamily="2" charset="-122"/>
                </a:rPr>
                <a:t>Y</a:t>
              </a:r>
              <a:r>
                <a:rPr kumimoji="1" lang="en-US" altLang="zh-CN" sz="2000" b="1" baseline="-25000">
                  <a:solidFill>
                    <a:srgbClr val="0000FF"/>
                  </a:solidFill>
                  <a:latin typeface="Times New Roman" panose="02020603050405020304" pitchFamily="18" charset="0"/>
                  <a:ea typeface="宋体" panose="02010600030101010101" pitchFamily="2" charset="-122"/>
                </a:rPr>
                <a:t>f</a:t>
              </a:r>
            </a:p>
          </p:txBody>
        </p:sp>
        <p:sp>
          <p:nvSpPr>
            <p:cNvPr id="20" name="Rectangle 18"/>
            <p:cNvSpPr>
              <a:spLocks noChangeArrowheads="1"/>
            </p:cNvSpPr>
            <p:nvPr/>
          </p:nvSpPr>
          <p:spPr bwMode="auto">
            <a:xfrm>
              <a:off x="5791200" y="1981200"/>
              <a:ext cx="5984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Tx/>
                <a:buNone/>
              </a:pPr>
              <a:r>
                <a:rPr kumimoji="1" lang="en-US" altLang="zh-CN" sz="2000" b="1">
                  <a:solidFill>
                    <a:srgbClr val="0000FF"/>
                  </a:solidFill>
                  <a:latin typeface="Times New Roman" panose="02020603050405020304" pitchFamily="18" charset="0"/>
                  <a:ea typeface="宋体" panose="02010600030101010101" pitchFamily="2" charset="-122"/>
                </a:rPr>
                <a:t>AS</a:t>
              </a:r>
              <a:r>
                <a:rPr kumimoji="1" lang="en-US" altLang="zh-CN" sz="2000" b="1" baseline="-25000">
                  <a:solidFill>
                    <a:srgbClr val="0000FF"/>
                  </a:solidFill>
                  <a:latin typeface="Times New Roman" panose="02020603050405020304" pitchFamily="18" charset="0"/>
                  <a:ea typeface="宋体" panose="02010600030101010101" pitchFamily="2" charset="-122"/>
                </a:rPr>
                <a:t>1</a:t>
              </a:r>
            </a:p>
          </p:txBody>
        </p:sp>
        <p:sp>
          <p:nvSpPr>
            <p:cNvPr id="21" name="Text Box 19"/>
            <p:cNvSpPr txBox="1">
              <a:spLocks noChangeArrowheads="1"/>
            </p:cNvSpPr>
            <p:nvPr/>
          </p:nvSpPr>
          <p:spPr bwMode="auto">
            <a:xfrm>
              <a:off x="5683250" y="3714750"/>
              <a:ext cx="5762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eaLnBrk="1" hangingPunct="1">
                <a:spcBef>
                  <a:spcPct val="50000"/>
                </a:spcBef>
                <a:buClrTx/>
                <a:buSzTx/>
                <a:buFontTx/>
                <a:buNone/>
              </a:pPr>
              <a:r>
                <a:rPr kumimoji="1" lang="en-US" altLang="zh-CN" sz="2000" b="1">
                  <a:solidFill>
                    <a:srgbClr val="0000FF"/>
                  </a:solidFill>
                  <a:latin typeface="Times New Roman" panose="02020603050405020304" pitchFamily="18" charset="0"/>
                  <a:ea typeface="宋体" panose="02010600030101010101" pitchFamily="2" charset="-122"/>
                </a:rPr>
                <a:t>E</a:t>
              </a:r>
              <a:r>
                <a:rPr kumimoji="1" lang="en-US" altLang="zh-CN" sz="2000" b="1" baseline="-25000">
                  <a:solidFill>
                    <a:srgbClr val="0000FF"/>
                  </a:solidFill>
                  <a:latin typeface="Times New Roman" panose="02020603050405020304" pitchFamily="18" charset="0"/>
                  <a:ea typeface="宋体" panose="02010600030101010101" pitchFamily="2" charset="-122"/>
                </a:rPr>
                <a:t>1</a:t>
              </a:r>
            </a:p>
          </p:txBody>
        </p:sp>
        <p:sp>
          <p:nvSpPr>
            <p:cNvPr id="22" name="Line 20"/>
            <p:cNvSpPr>
              <a:spLocks noChangeShapeType="1"/>
            </p:cNvSpPr>
            <p:nvPr/>
          </p:nvSpPr>
          <p:spPr bwMode="auto">
            <a:xfrm flipH="1">
              <a:off x="2946400" y="4003675"/>
              <a:ext cx="2592388" cy="0"/>
            </a:xfrm>
            <a:prstGeom prst="line">
              <a:avLst/>
            </a:prstGeom>
            <a:noFill/>
            <a:ln w="38100">
              <a:solidFill>
                <a:srgbClr val="0000FF"/>
              </a:solidFill>
              <a:prstDash val="sysDot"/>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3" name="Text Box 22"/>
            <p:cNvSpPr txBox="1">
              <a:spLocks noChangeArrowheads="1"/>
            </p:cNvSpPr>
            <p:nvPr/>
          </p:nvSpPr>
          <p:spPr bwMode="auto">
            <a:xfrm>
              <a:off x="2514600" y="3810000"/>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eaLnBrk="1" hangingPunct="1">
                <a:spcBef>
                  <a:spcPct val="50000"/>
                </a:spcBef>
                <a:buClrTx/>
                <a:buSzTx/>
                <a:buFontTx/>
                <a:buNone/>
              </a:pPr>
              <a:r>
                <a:rPr kumimoji="1" lang="en-US" altLang="zh-CN" sz="2000" b="1">
                  <a:solidFill>
                    <a:srgbClr val="0000FF"/>
                  </a:solidFill>
                  <a:latin typeface="Times New Roman" panose="02020603050405020304" pitchFamily="18" charset="0"/>
                  <a:ea typeface="宋体" panose="02010600030101010101" pitchFamily="2" charset="-122"/>
                </a:rPr>
                <a:t>P</a:t>
              </a:r>
              <a:r>
                <a:rPr kumimoji="1" lang="en-US" altLang="zh-CN" sz="2000" b="1" baseline="-25000">
                  <a:solidFill>
                    <a:srgbClr val="0000FF"/>
                  </a:solidFill>
                  <a:latin typeface="Times New Roman" panose="02020603050405020304" pitchFamily="18" charset="0"/>
                  <a:ea typeface="宋体" panose="02010600030101010101" pitchFamily="2" charset="-122"/>
                </a:rPr>
                <a:t>1</a:t>
              </a:r>
            </a:p>
          </p:txBody>
        </p:sp>
        <p:sp>
          <p:nvSpPr>
            <p:cNvPr id="24" name="Freeform 24"/>
            <p:cNvSpPr>
              <a:spLocks/>
            </p:cNvSpPr>
            <p:nvPr/>
          </p:nvSpPr>
          <p:spPr bwMode="auto">
            <a:xfrm>
              <a:off x="4098925" y="2419350"/>
              <a:ext cx="1905000" cy="2663825"/>
            </a:xfrm>
            <a:custGeom>
              <a:avLst/>
              <a:gdLst>
                <a:gd name="T0" fmla="*/ 0 w 1179"/>
                <a:gd name="T1" fmla="*/ 2147483646 h 1678"/>
                <a:gd name="T2" fmla="*/ 2147483646 w 1179"/>
                <a:gd name="T3" fmla="*/ 2147483646 h 1678"/>
                <a:gd name="T4" fmla="*/ 2147483646 w 1179"/>
                <a:gd name="T5" fmla="*/ 2147483646 h 1678"/>
                <a:gd name="T6" fmla="*/ 2147483646 w 1179"/>
                <a:gd name="T7" fmla="*/ 2147483646 h 1678"/>
                <a:gd name="T8" fmla="*/ 2147483646 w 1179"/>
                <a:gd name="T9" fmla="*/ 2147483646 h 1678"/>
                <a:gd name="T10" fmla="*/ 2147483646 w 1179"/>
                <a:gd name="T11" fmla="*/ 0 h 1678"/>
                <a:gd name="T12" fmla="*/ 0 60000 65536"/>
                <a:gd name="T13" fmla="*/ 0 60000 65536"/>
                <a:gd name="T14" fmla="*/ 0 60000 65536"/>
                <a:gd name="T15" fmla="*/ 0 60000 65536"/>
                <a:gd name="T16" fmla="*/ 0 60000 65536"/>
                <a:gd name="T17" fmla="*/ 0 60000 65536"/>
                <a:gd name="T18" fmla="*/ 0 w 1179"/>
                <a:gd name="T19" fmla="*/ 0 h 1678"/>
                <a:gd name="T20" fmla="*/ 1179 w 1179"/>
                <a:gd name="T21" fmla="*/ 1678 h 1678"/>
              </a:gdLst>
              <a:ahLst/>
              <a:cxnLst>
                <a:cxn ang="T12">
                  <a:pos x="T0" y="T1"/>
                </a:cxn>
                <a:cxn ang="T13">
                  <a:pos x="T2" y="T3"/>
                </a:cxn>
                <a:cxn ang="T14">
                  <a:pos x="T4" y="T5"/>
                </a:cxn>
                <a:cxn ang="T15">
                  <a:pos x="T6" y="T7"/>
                </a:cxn>
                <a:cxn ang="T16">
                  <a:pos x="T8" y="T9"/>
                </a:cxn>
                <a:cxn ang="T17">
                  <a:pos x="T10" y="T11"/>
                </a:cxn>
              </a:cxnLst>
              <a:rect l="T18" t="T19" r="T20" b="T21"/>
              <a:pathLst>
                <a:path w="1179" h="1678">
                  <a:moveTo>
                    <a:pt x="0" y="1678"/>
                  </a:moveTo>
                  <a:cubicBezTo>
                    <a:pt x="140" y="1647"/>
                    <a:pt x="280" y="1617"/>
                    <a:pt x="408" y="1542"/>
                  </a:cubicBezTo>
                  <a:cubicBezTo>
                    <a:pt x="536" y="1467"/>
                    <a:pt x="673" y="1361"/>
                    <a:pt x="771" y="1225"/>
                  </a:cubicBezTo>
                  <a:cubicBezTo>
                    <a:pt x="869" y="1089"/>
                    <a:pt x="938" y="877"/>
                    <a:pt x="998" y="726"/>
                  </a:cubicBezTo>
                  <a:cubicBezTo>
                    <a:pt x="1058" y="575"/>
                    <a:pt x="1104" y="438"/>
                    <a:pt x="1134" y="317"/>
                  </a:cubicBezTo>
                  <a:cubicBezTo>
                    <a:pt x="1164" y="196"/>
                    <a:pt x="1171" y="98"/>
                    <a:pt x="1179" y="0"/>
                  </a:cubicBezTo>
                </a:path>
              </a:pathLst>
            </a:custGeom>
            <a:noFill/>
            <a:ln w="57150" cap="sq" cmpd="sng">
              <a:solidFill>
                <a:srgbClr val="0000FF"/>
              </a:solidFill>
              <a:prstDash val="solid"/>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cxnSp>
          <p:nvCxnSpPr>
            <p:cNvPr id="25" name="直接连接符 28"/>
            <p:cNvCxnSpPr>
              <a:cxnSpLocks noChangeShapeType="1"/>
            </p:cNvCxnSpPr>
            <p:nvPr/>
          </p:nvCxnSpPr>
          <p:spPr bwMode="auto">
            <a:xfrm>
              <a:off x="5499100" y="1412776"/>
              <a:ext cx="51308" cy="4073624"/>
            </a:xfrm>
            <a:prstGeom prst="line">
              <a:avLst/>
            </a:prstGeom>
            <a:noFill/>
            <a:ln w="38100" algn="ctr">
              <a:solidFill>
                <a:srgbClr val="0000FF"/>
              </a:solidFill>
              <a:prstDash val="sysDash"/>
              <a:round/>
              <a:headEnd/>
              <a:tailEnd/>
            </a:ln>
            <a:extLst>
              <a:ext uri="{909E8E84-426E-40DD-AFC4-6F175D3DCCD1}">
                <a14:hiddenFill xmlns:a14="http://schemas.microsoft.com/office/drawing/2010/main">
                  <a:noFill/>
                </a14:hiddenFill>
              </a:ext>
            </a:extLst>
          </p:spPr>
        </p:cxnSp>
      </p:grpSp>
      <p:cxnSp>
        <p:nvCxnSpPr>
          <p:cNvPr id="26" name="直接箭头连接符 25"/>
          <p:cNvCxnSpPr>
            <a:cxnSpLocks noChangeShapeType="1"/>
          </p:cNvCxnSpPr>
          <p:nvPr/>
        </p:nvCxnSpPr>
        <p:spPr bwMode="auto">
          <a:xfrm rot="10800000">
            <a:off x="5848350" y="3429000"/>
            <a:ext cx="457200" cy="1588"/>
          </a:xfrm>
          <a:prstGeom prst="straightConnector1">
            <a:avLst/>
          </a:prstGeom>
          <a:noFill/>
          <a:ln w="9525" algn="ctr">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27" name="AutoShape 15"/>
          <p:cNvSpPr>
            <a:spLocks noChangeArrowheads="1"/>
          </p:cNvSpPr>
          <p:nvPr/>
        </p:nvSpPr>
        <p:spPr bwMode="auto">
          <a:xfrm>
            <a:off x="5562600" y="3657600"/>
            <a:ext cx="153988" cy="130175"/>
          </a:xfrm>
          <a:prstGeom prst="star24">
            <a:avLst>
              <a:gd name="adj" fmla="val 37500"/>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buClr>
                <a:schemeClr val="tx1"/>
              </a:buClr>
              <a:buSzPct val="75000"/>
              <a:buFont typeface="Wingdings" panose="05000000000000000000" pitchFamily="2" charset="2"/>
              <a:buNone/>
            </a:pPr>
            <a:endParaRPr lang="zh-CN" altLang="en-US" sz="2000" b="1">
              <a:solidFill>
                <a:srgbClr val="3366FF"/>
              </a:solidFill>
              <a:latin typeface="Times New Roman" panose="02020603050405020304" pitchFamily="18" charset="0"/>
              <a:ea typeface="楷体_GB2312" panose="02010609030101010101" pitchFamily="49" charset="-122"/>
            </a:endParaRPr>
          </a:p>
        </p:txBody>
      </p:sp>
      <p:sp>
        <p:nvSpPr>
          <p:cNvPr id="28" name="Rectangle 3" descr="花束"/>
          <p:cNvSpPr>
            <a:spLocks noChangeArrowheads="1"/>
          </p:cNvSpPr>
          <p:nvPr/>
        </p:nvSpPr>
        <p:spPr bwMode="auto">
          <a:xfrm>
            <a:off x="838200" y="2057400"/>
            <a:ext cx="22860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cap="sq">
                <a:solidFill>
                  <a:srgbClr val="000000"/>
                </a:solidFill>
                <a:miter lim="800000"/>
                <a:headEnd type="none" w="sm" len="sm"/>
                <a:tailEnd type="none" w="sm" len="sm"/>
              </a14:hiddenLine>
            </a:ext>
          </a:extLst>
        </p:spPr>
        <p:txBody>
          <a:bodyPr/>
          <a:lstStyle>
            <a:lvl1pPr marL="342900" indent="-342900">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buClrTx/>
              <a:buSzPct val="95000"/>
              <a:buFont typeface="Wingdings" panose="05000000000000000000" pitchFamily="2" charset="2"/>
              <a:buChar char="Ø"/>
            </a:pPr>
            <a:r>
              <a:rPr lang="zh-CN" altLang="en-US" sz="2800" dirty="0">
                <a:latin typeface="黑体" panose="02010609060101010101" pitchFamily="49" charset="-122"/>
              </a:rPr>
              <a:t>石油危机</a:t>
            </a:r>
            <a:endParaRPr lang="en-US" altLang="zh-CN" sz="2800" dirty="0">
              <a:latin typeface="黑体" panose="02010609060101010101" pitchFamily="49" charset="-122"/>
            </a:endParaRPr>
          </a:p>
          <a:p>
            <a:pPr>
              <a:buClrTx/>
              <a:buSzPct val="95000"/>
              <a:buFont typeface="Wingdings" panose="05000000000000000000" pitchFamily="2" charset="2"/>
              <a:buChar char="Ø"/>
            </a:pPr>
            <a:r>
              <a:rPr lang="zh-CN" altLang="en-US" sz="2800" dirty="0">
                <a:latin typeface="黑体" panose="02010609060101010101" pitchFamily="49" charset="-122"/>
              </a:rPr>
              <a:t>自然灾害</a:t>
            </a:r>
          </a:p>
        </p:txBody>
      </p:sp>
      <p:sp>
        <p:nvSpPr>
          <p:cNvPr id="29" name="Rectangle 11"/>
          <p:cNvSpPr txBox="1">
            <a:spLocks noGrp="1" noChangeArrowheads="1"/>
          </p:cNvSpPr>
          <p:nvPr/>
        </p:nvSpPr>
        <p:spPr bwMode="auto">
          <a:xfrm>
            <a:off x="8448675" y="6248400"/>
            <a:ext cx="587375" cy="4889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9pPr>
          </a:lstStyle>
          <a:p>
            <a:pPr algn="ctr" eaLnBrk="1" hangingPunct="1">
              <a:spcBef>
                <a:spcPct val="0"/>
              </a:spcBef>
              <a:buClrTx/>
              <a:buSzTx/>
              <a:buFontTx/>
              <a:buNone/>
            </a:pPr>
            <a:r>
              <a:rPr lang="en-US" altLang="zh-CN" sz="2600" b="1" dirty="0" smtClean="0">
                <a:solidFill>
                  <a:schemeClr val="bg1"/>
                </a:solidFill>
                <a:ea typeface="黑体" panose="02010609060101010101" pitchFamily="49" charset="-122"/>
              </a:rPr>
              <a:t>18</a:t>
            </a:r>
            <a:endParaRPr lang="en-US" altLang="zh-CN" sz="2600" b="1" dirty="0">
              <a:solidFill>
                <a:schemeClr val="bg1"/>
              </a:solidFill>
              <a:ea typeface="黑体" panose="02010609060101010101" pitchFamily="49" charset="-122"/>
            </a:endParaRPr>
          </a:p>
        </p:txBody>
      </p:sp>
    </p:spTree>
    <p:extLst>
      <p:ext uri="{BB962C8B-B14F-4D97-AF65-F5344CB8AC3E}">
        <p14:creationId xmlns:p14="http://schemas.microsoft.com/office/powerpoint/2010/main" val="4246258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strips(downLeft)">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linds(horizontal)">
                                      <p:cBhvr>
                                        <p:cTn id="16" dur="500"/>
                                        <p:tgtEl>
                                          <p:spTgt spid="7"/>
                                        </p:tgtEl>
                                      </p:cBhvr>
                                    </p:animEffect>
                                  </p:childTnLst>
                                </p:cTn>
                              </p:par>
                            </p:childTnLst>
                          </p:cTn>
                        </p:par>
                        <p:par>
                          <p:cTn id="17" fill="hold">
                            <p:stCondLst>
                              <p:cond delay="500"/>
                            </p:stCondLst>
                            <p:childTnLst>
                              <p:par>
                                <p:cTn id="18" presetID="3" presetClass="entr" presetSubtype="10" fill="hold"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blinds(horizontal)">
                                      <p:cBhvr>
                                        <p:cTn id="20" dur="500"/>
                                        <p:tgtEl>
                                          <p:spTgt spid="26"/>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blinds(horizontal)">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blinds(horizontal)">
                                      <p:cBhvr>
                                        <p:cTn id="28" dur="500"/>
                                        <p:tgtEl>
                                          <p:spTgt spid="6"/>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blinds(horizontal)">
                                      <p:cBhvr>
                                        <p:cTn id="31" dur="500"/>
                                        <p:tgtEl>
                                          <p:spTgt spid="4"/>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blinds(horizontal)">
                                      <p:cBhvr>
                                        <p:cTn id="34" dur="500"/>
                                        <p:tgtEl>
                                          <p:spTgt spid="8"/>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blinds(horizontal)">
                                      <p:cBhvr>
                                        <p:cTn id="37" dur="500"/>
                                        <p:tgtEl>
                                          <p:spTgt spid="5"/>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blinds(horizontal)">
                                      <p:cBhvr>
                                        <p:cTn id="40" dur="500"/>
                                        <p:tgtEl>
                                          <p:spTgt spid="9"/>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blinds(horizontal)">
                                      <p:cBhvr>
                                        <p:cTn id="4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p:bldP spid="9" grpId="0"/>
      <p:bldP spid="10" grpId="0"/>
      <p:bldP spid="27" grpId="0" animBg="1"/>
      <p:bldP spid="2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思考</a:t>
            </a:r>
            <a:endParaRPr lang="zh-CN" altLang="en-US" dirty="0"/>
          </a:p>
        </p:txBody>
      </p:sp>
      <p:sp>
        <p:nvSpPr>
          <p:cNvPr id="3" name="内容占位符 2"/>
          <p:cNvSpPr>
            <a:spLocks noGrp="1"/>
          </p:cNvSpPr>
          <p:nvPr>
            <p:ph idx="1"/>
          </p:nvPr>
        </p:nvSpPr>
        <p:spPr/>
        <p:txBody>
          <a:bodyPr/>
          <a:lstStyle/>
          <a:p>
            <a:pPr eaLnBrk="1" hangingPunct="1">
              <a:lnSpc>
                <a:spcPct val="200000"/>
              </a:lnSpc>
              <a:buNone/>
            </a:pPr>
            <a:r>
              <a:rPr lang="en-US" altLang="zh-CN" sz="2400" b="1" dirty="0">
                <a:latin typeface="Times New Roman" panose="02020603050405020304" pitchFamily="18" charset="0"/>
                <a:cs typeface="Times New Roman" panose="02020603050405020304" pitchFamily="18" charset="0"/>
              </a:rPr>
              <a:t>1.</a:t>
            </a:r>
            <a:r>
              <a:rPr lang="zh-CN" altLang="en-US" sz="2400" b="1" dirty="0">
                <a:latin typeface="Times New Roman" panose="02020603050405020304" pitchFamily="18" charset="0"/>
                <a:cs typeface="Times New Roman" panose="02020603050405020304" pitchFamily="18" charset="0"/>
              </a:rPr>
              <a:t>简述总需求曲线向下倾斜的原因。</a:t>
            </a:r>
            <a:endParaRPr lang="en-US" altLang="zh-CN" sz="2400" b="1" dirty="0">
              <a:latin typeface="Times New Roman" panose="02020603050405020304" pitchFamily="18" charset="0"/>
              <a:cs typeface="Times New Roman" panose="02020603050405020304" pitchFamily="18" charset="0"/>
            </a:endParaRPr>
          </a:p>
          <a:p>
            <a:pPr eaLnBrk="1" hangingPunct="1">
              <a:lnSpc>
                <a:spcPct val="200000"/>
              </a:lnSpc>
              <a:buNone/>
            </a:pPr>
            <a:r>
              <a:rPr lang="en-US" altLang="zh-CN" sz="2400" b="1" dirty="0">
                <a:latin typeface="Times New Roman" panose="02020603050405020304" pitchFamily="18" charset="0"/>
                <a:cs typeface="Times New Roman" panose="02020603050405020304" pitchFamily="18" charset="0"/>
              </a:rPr>
              <a:t>2.</a:t>
            </a:r>
            <a:r>
              <a:rPr lang="zh-CN" altLang="en-US" sz="2400" b="1" dirty="0">
                <a:latin typeface="Times New Roman" panose="02020603050405020304" pitchFamily="18" charset="0"/>
                <a:cs typeface="Times New Roman" panose="02020603050405020304" pitchFamily="18" charset="0"/>
              </a:rPr>
              <a:t>长期总供给曲线与短期总供给曲线形状及其成因。</a:t>
            </a:r>
            <a:endParaRPr lang="en-US" altLang="zh-CN" sz="2400" b="1" dirty="0">
              <a:latin typeface="Times New Roman" panose="02020603050405020304" pitchFamily="18" charset="0"/>
              <a:cs typeface="Times New Roman" panose="02020603050405020304" pitchFamily="18" charset="0"/>
            </a:endParaRPr>
          </a:p>
          <a:p>
            <a:pPr eaLnBrk="1" hangingPunct="1">
              <a:lnSpc>
                <a:spcPct val="200000"/>
              </a:lnSpc>
              <a:buNone/>
            </a:pPr>
            <a:r>
              <a:rPr lang="en-US" altLang="zh-CN" sz="2400" b="1" dirty="0">
                <a:latin typeface="Times New Roman" panose="02020603050405020304" pitchFamily="18" charset="0"/>
                <a:cs typeface="Times New Roman" panose="02020603050405020304" pitchFamily="18" charset="0"/>
              </a:rPr>
              <a:t>3.</a:t>
            </a:r>
            <a:r>
              <a:rPr lang="zh-CN" altLang="en-US" sz="2400" b="1" dirty="0">
                <a:latin typeface="Times New Roman" panose="02020603050405020304" pitchFamily="18" charset="0"/>
                <a:cs typeface="Times New Roman" panose="02020603050405020304" pitchFamily="18" charset="0"/>
              </a:rPr>
              <a:t>运用</a:t>
            </a:r>
            <a:r>
              <a:rPr lang="en-US" altLang="zh-CN" sz="2400" b="1" dirty="0">
                <a:latin typeface="Times New Roman" panose="02020603050405020304" pitchFamily="18" charset="0"/>
                <a:cs typeface="Times New Roman" panose="02020603050405020304" pitchFamily="18" charset="0"/>
              </a:rPr>
              <a:t>AD-AS</a:t>
            </a:r>
            <a:r>
              <a:rPr lang="zh-CN" altLang="en-US" sz="2400" b="1" dirty="0">
                <a:latin typeface="Times New Roman" panose="02020603050405020304" pitchFamily="18" charset="0"/>
                <a:cs typeface="Times New Roman" panose="02020603050405020304" pitchFamily="18" charset="0"/>
              </a:rPr>
              <a:t>模型分析“</a:t>
            </a:r>
            <a:r>
              <a:rPr lang="zh-CN" altLang="en-US" sz="2400" b="1" dirty="0">
                <a:latin typeface="Times New Roman" panose="02020603050405020304" pitchFamily="18" charset="0"/>
                <a:cs typeface="Times New Roman" panose="02020603050405020304" pitchFamily="18" charset="0"/>
              </a:rPr>
              <a:t>滞涨</a:t>
            </a:r>
            <a:r>
              <a:rPr lang="zh-CN" altLang="en-US" sz="2400" b="1" dirty="0">
                <a:latin typeface="Times New Roman" panose="02020603050405020304" pitchFamily="18" charset="0"/>
                <a:cs typeface="Times New Roman" panose="02020603050405020304" pitchFamily="18" charset="0"/>
              </a:rPr>
              <a:t>” 现象。</a:t>
            </a:r>
            <a:endParaRPr lang="zh-CN" alt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0969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3"/>
          <p:cNvSpPr>
            <a:spLocks noGrp="1"/>
          </p:cNvSpPr>
          <p:nvPr>
            <p:ph type="title"/>
          </p:nvPr>
        </p:nvSpPr>
        <p:spPr/>
        <p:txBody>
          <a:bodyPr/>
          <a:lstStyle/>
          <a:p>
            <a:pPr eaLnBrk="1" hangingPunct="1"/>
            <a:r>
              <a:rPr lang="zh-CN" altLang="en-US" b="1" smtClean="0"/>
              <a:t>本章概要</a:t>
            </a:r>
          </a:p>
        </p:txBody>
      </p:sp>
      <p:sp>
        <p:nvSpPr>
          <p:cNvPr id="13315" name="矩形 1"/>
          <p:cNvSpPr>
            <a:spLocks noChangeArrowheads="1"/>
          </p:cNvSpPr>
          <p:nvPr/>
        </p:nvSpPr>
        <p:spPr bwMode="auto">
          <a:xfrm>
            <a:off x="827088" y="1700213"/>
            <a:ext cx="7058025" cy="2203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342900" indent="-342900" eaLnBrk="1" hangingPunct="1">
              <a:lnSpc>
                <a:spcPct val="150000"/>
              </a:lnSpc>
              <a:spcBef>
                <a:spcPct val="20000"/>
              </a:spcBef>
              <a:buClr>
                <a:srgbClr val="FF0000"/>
              </a:buClr>
              <a:buSzPct val="100000"/>
              <a:buFont typeface="Wingdings" panose="05000000000000000000" pitchFamily="2" charset="2"/>
              <a:buChar char="n"/>
              <a:defRPr/>
            </a:pPr>
            <a:r>
              <a:rPr lang="zh-CN" altLang="en-US" sz="2800" b="1" dirty="0" smtClean="0">
                <a:latin typeface="Times New Roman" panose="02020603050405020304" pitchFamily="18" charset="0"/>
                <a:ea typeface="+mn-ea"/>
                <a:cs typeface="Times New Roman" panose="02020603050405020304" pitchFamily="18" charset="0"/>
              </a:rPr>
              <a:t>总</a:t>
            </a:r>
            <a:r>
              <a:rPr lang="zh-CN" altLang="en-US" sz="2800" b="1" dirty="0">
                <a:latin typeface="Times New Roman" panose="02020603050405020304" pitchFamily="18" charset="0"/>
                <a:ea typeface="+mn-ea"/>
                <a:cs typeface="Times New Roman" panose="02020603050405020304" pitchFamily="18" charset="0"/>
              </a:rPr>
              <a:t>需求</a:t>
            </a:r>
            <a:r>
              <a:rPr lang="zh-CN" altLang="en-US" sz="2800" b="1" dirty="0" smtClean="0">
                <a:latin typeface="Times New Roman" panose="02020603050405020304" pitchFamily="18" charset="0"/>
                <a:ea typeface="+mn-ea"/>
                <a:cs typeface="Times New Roman" panose="02020603050405020304" pitchFamily="18" charset="0"/>
              </a:rPr>
              <a:t>曲线（</a:t>
            </a:r>
            <a:r>
              <a:rPr lang="en-US" altLang="zh-CN" sz="2800" b="1" dirty="0" smtClean="0">
                <a:latin typeface="Times New Roman" panose="02020603050405020304" pitchFamily="18" charset="0"/>
                <a:ea typeface="+mn-ea"/>
                <a:cs typeface="Times New Roman" panose="02020603050405020304" pitchFamily="18" charset="0"/>
              </a:rPr>
              <a:t>AD</a:t>
            </a:r>
            <a:r>
              <a:rPr lang="zh-CN" altLang="en-US" sz="2800" b="1" dirty="0" smtClean="0">
                <a:latin typeface="Times New Roman" panose="02020603050405020304" pitchFamily="18" charset="0"/>
                <a:ea typeface="+mn-ea"/>
                <a:cs typeface="Times New Roman" panose="02020603050405020304" pitchFamily="18" charset="0"/>
              </a:rPr>
              <a:t>）</a:t>
            </a:r>
            <a:endParaRPr lang="zh-CN" altLang="en-US" sz="2800" b="1" dirty="0">
              <a:latin typeface="Times New Roman" panose="02020603050405020304" pitchFamily="18" charset="0"/>
              <a:ea typeface="+mn-ea"/>
              <a:cs typeface="Times New Roman" panose="02020603050405020304" pitchFamily="18" charset="0"/>
            </a:endParaRPr>
          </a:p>
          <a:p>
            <a:pPr marL="342900" indent="-342900" eaLnBrk="1" hangingPunct="1">
              <a:lnSpc>
                <a:spcPct val="150000"/>
              </a:lnSpc>
              <a:spcBef>
                <a:spcPct val="20000"/>
              </a:spcBef>
              <a:buClr>
                <a:srgbClr val="FF0000"/>
              </a:buClr>
              <a:buSzPct val="100000"/>
              <a:buFont typeface="Wingdings" panose="05000000000000000000" pitchFamily="2" charset="2"/>
              <a:buChar char="n"/>
              <a:defRPr/>
            </a:pPr>
            <a:r>
              <a:rPr lang="zh-CN" altLang="en-US" sz="2800" b="1" dirty="0" smtClean="0">
                <a:latin typeface="Times New Roman" panose="02020603050405020304" pitchFamily="18" charset="0"/>
                <a:ea typeface="+mn-ea"/>
                <a:cs typeface="Times New Roman" panose="02020603050405020304" pitchFamily="18" charset="0"/>
              </a:rPr>
              <a:t>总</a:t>
            </a:r>
            <a:r>
              <a:rPr lang="zh-CN" altLang="en-US" sz="2800" b="1" dirty="0">
                <a:latin typeface="Times New Roman" panose="02020603050405020304" pitchFamily="18" charset="0"/>
                <a:ea typeface="+mn-ea"/>
                <a:cs typeface="Times New Roman" panose="02020603050405020304" pitchFamily="18" charset="0"/>
              </a:rPr>
              <a:t>供给</a:t>
            </a:r>
            <a:r>
              <a:rPr lang="zh-CN" altLang="en-US" sz="2800" b="1" dirty="0" smtClean="0">
                <a:latin typeface="Times New Roman" panose="02020603050405020304" pitchFamily="18" charset="0"/>
                <a:ea typeface="+mn-ea"/>
                <a:cs typeface="Times New Roman" panose="02020603050405020304" pitchFamily="18" charset="0"/>
              </a:rPr>
              <a:t>曲线（</a:t>
            </a:r>
            <a:r>
              <a:rPr lang="en-US" altLang="zh-CN" sz="2800" b="1" dirty="0" smtClean="0">
                <a:latin typeface="Times New Roman" panose="02020603050405020304" pitchFamily="18" charset="0"/>
                <a:ea typeface="+mn-ea"/>
                <a:cs typeface="Times New Roman" panose="02020603050405020304" pitchFamily="18" charset="0"/>
              </a:rPr>
              <a:t>AS</a:t>
            </a:r>
            <a:r>
              <a:rPr lang="zh-CN" altLang="en-US" sz="2800" b="1" dirty="0" smtClean="0">
                <a:latin typeface="Times New Roman" panose="02020603050405020304" pitchFamily="18" charset="0"/>
                <a:ea typeface="+mn-ea"/>
                <a:cs typeface="Times New Roman" panose="02020603050405020304" pitchFamily="18" charset="0"/>
              </a:rPr>
              <a:t>）</a:t>
            </a:r>
            <a:endParaRPr lang="zh-CN" altLang="en-US" sz="2800" b="1" dirty="0">
              <a:latin typeface="Times New Roman" panose="02020603050405020304" pitchFamily="18" charset="0"/>
              <a:ea typeface="+mn-ea"/>
              <a:cs typeface="Times New Roman" panose="02020603050405020304" pitchFamily="18" charset="0"/>
            </a:endParaRPr>
          </a:p>
          <a:p>
            <a:pPr marL="342900" indent="-342900" eaLnBrk="1" hangingPunct="1">
              <a:lnSpc>
                <a:spcPct val="150000"/>
              </a:lnSpc>
              <a:spcBef>
                <a:spcPct val="20000"/>
              </a:spcBef>
              <a:buClr>
                <a:srgbClr val="FF0000"/>
              </a:buClr>
              <a:buSzPct val="100000"/>
              <a:buFont typeface="Wingdings" panose="05000000000000000000" pitchFamily="2" charset="2"/>
              <a:buChar char="n"/>
              <a:defRPr/>
            </a:pPr>
            <a:r>
              <a:rPr lang="zh-CN" altLang="en-US" sz="2800" b="1" dirty="0" smtClean="0">
                <a:latin typeface="Times New Roman" panose="02020603050405020304" pitchFamily="18" charset="0"/>
                <a:ea typeface="+mn-ea"/>
                <a:cs typeface="Times New Roman" panose="02020603050405020304" pitchFamily="18" charset="0"/>
              </a:rPr>
              <a:t>总需求</a:t>
            </a:r>
            <a:r>
              <a:rPr lang="en-US" altLang="zh-CN" sz="2800" b="1" dirty="0" smtClean="0">
                <a:latin typeface="Times New Roman" panose="02020603050405020304" pitchFamily="18" charset="0"/>
                <a:ea typeface="+mn-ea"/>
                <a:cs typeface="Times New Roman" panose="02020603050405020304" pitchFamily="18" charset="0"/>
              </a:rPr>
              <a:t>-</a:t>
            </a:r>
            <a:r>
              <a:rPr lang="zh-CN" altLang="en-US" sz="2800" b="1" dirty="0" smtClean="0">
                <a:latin typeface="Times New Roman" panose="02020603050405020304" pitchFamily="18" charset="0"/>
                <a:ea typeface="+mn-ea"/>
                <a:cs typeface="Times New Roman" panose="02020603050405020304" pitchFamily="18" charset="0"/>
              </a:rPr>
              <a:t>总供给模型</a:t>
            </a:r>
            <a:r>
              <a:rPr lang="zh-CN" altLang="en-US" sz="2800" b="1" dirty="0">
                <a:latin typeface="Times New Roman" panose="02020603050405020304" pitchFamily="18" charset="0"/>
                <a:ea typeface="+mn-ea"/>
                <a:cs typeface="Times New Roman" panose="02020603050405020304" pitchFamily="18" charset="0"/>
              </a:rPr>
              <a:t>的应用</a:t>
            </a:r>
          </a:p>
        </p:txBody>
      </p:sp>
      <p:sp>
        <p:nvSpPr>
          <p:cNvPr id="14340" name="Rectangle 11"/>
          <p:cNvSpPr txBox="1">
            <a:spLocks noGrp="1" noChangeArrowheads="1"/>
          </p:cNvSpPr>
          <p:nvPr/>
        </p:nvSpPr>
        <p:spPr bwMode="auto">
          <a:xfrm>
            <a:off x="8448675" y="6248400"/>
            <a:ext cx="587375" cy="4889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9pPr>
          </a:lstStyle>
          <a:p>
            <a:pPr algn="ctr" eaLnBrk="1" hangingPunct="1">
              <a:spcBef>
                <a:spcPct val="0"/>
              </a:spcBef>
              <a:buClrTx/>
              <a:buSzTx/>
              <a:buFontTx/>
              <a:buNone/>
            </a:pPr>
            <a:fld id="{844AC6F8-C20D-4944-A8EA-E59E6EF064B6}" type="slidenum">
              <a:rPr lang="en-US" altLang="zh-CN" sz="2600" b="1">
                <a:solidFill>
                  <a:schemeClr val="bg1"/>
                </a:solidFill>
                <a:ea typeface="黑体" panose="02010609060101010101" pitchFamily="49" charset="-122"/>
              </a:rPr>
              <a:pPr algn="ctr" eaLnBrk="1" hangingPunct="1">
                <a:spcBef>
                  <a:spcPct val="0"/>
                </a:spcBef>
                <a:buClrTx/>
                <a:buSzTx/>
                <a:buFontTx/>
                <a:buNone/>
              </a:pPr>
              <a:t>2</a:t>
            </a:fld>
            <a:endParaRPr lang="en-US" altLang="zh-CN" sz="2600" b="1">
              <a:solidFill>
                <a:schemeClr val="bg1"/>
              </a:solidFill>
              <a:ea typeface="黑体" panose="02010609060101010101" pitchFamily="49"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隶书" panose="02010509060101010101" pitchFamily="49" charset="-122"/>
              </a:rPr>
              <a:t>一、总</a:t>
            </a:r>
            <a:r>
              <a:rPr lang="zh-CN" altLang="en-US" dirty="0" smtClean="0">
                <a:ea typeface="隶书" panose="02010509060101010101" pitchFamily="49" charset="-122"/>
              </a:rPr>
              <a:t>需求曲线</a:t>
            </a:r>
            <a:r>
              <a:rPr lang="zh-CN" altLang="en-US" dirty="0">
                <a:ea typeface="隶书" panose="02010509060101010101" pitchFamily="49" charset="-122"/>
              </a:rPr>
              <a:t>（</a:t>
            </a:r>
            <a:r>
              <a:rPr lang="en-US" altLang="zh-CN" dirty="0">
                <a:ea typeface="隶书" panose="02010509060101010101" pitchFamily="49" charset="-122"/>
              </a:rPr>
              <a:t>AD</a:t>
            </a:r>
            <a:r>
              <a:rPr lang="zh-CN" altLang="en-US" dirty="0">
                <a:ea typeface="隶书" panose="02010509060101010101" pitchFamily="49" charset="-122"/>
              </a:rPr>
              <a:t>）</a:t>
            </a:r>
            <a:endParaRPr lang="zh-CN" altLang="en-US" dirty="0"/>
          </a:p>
        </p:txBody>
      </p:sp>
      <p:sp>
        <p:nvSpPr>
          <p:cNvPr id="4" name="Rectangle 3"/>
          <p:cNvSpPr txBox="1">
            <a:spLocks noChangeArrowheads="1"/>
          </p:cNvSpPr>
          <p:nvPr/>
        </p:nvSpPr>
        <p:spPr bwMode="auto">
          <a:xfrm>
            <a:off x="251520" y="1524000"/>
            <a:ext cx="5894040"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a:buFont typeface="Wingdings" panose="05000000000000000000" pitchFamily="2" charset="2"/>
              <a:buNone/>
            </a:pPr>
            <a:r>
              <a:rPr kumimoji="0" lang="en-US" altLang="zh-CN" sz="2800" b="1" dirty="0" smtClean="0">
                <a:solidFill>
                  <a:srgbClr val="0000FF"/>
                </a:solidFill>
                <a:latin typeface="Times New Roman" panose="02020603050405020304" pitchFamily="18" charset="0"/>
              </a:rPr>
              <a:t>1.</a:t>
            </a:r>
            <a:r>
              <a:rPr kumimoji="0" lang="zh-CN" altLang="en-US" sz="2800" b="1" dirty="0" smtClean="0">
                <a:solidFill>
                  <a:srgbClr val="0000FF"/>
                </a:solidFill>
                <a:latin typeface="Times New Roman" panose="02020603050405020304" pitchFamily="18" charset="0"/>
              </a:rPr>
              <a:t>总需求（</a:t>
            </a:r>
            <a:r>
              <a:rPr kumimoji="0" lang="en-US" altLang="zh-CN" sz="2800" b="1" dirty="0" smtClean="0">
                <a:solidFill>
                  <a:srgbClr val="0000FF"/>
                </a:solidFill>
                <a:latin typeface="Times New Roman" panose="02020603050405020304" pitchFamily="18" charset="0"/>
              </a:rPr>
              <a:t>Aggregate Demand</a:t>
            </a:r>
            <a:r>
              <a:rPr kumimoji="0" lang="zh-CN" altLang="en-US" sz="2800" b="1" dirty="0" smtClean="0">
                <a:solidFill>
                  <a:srgbClr val="0000FF"/>
                </a:solidFill>
                <a:latin typeface="Times New Roman" panose="02020603050405020304" pitchFamily="18" charset="0"/>
              </a:rPr>
              <a:t>）</a:t>
            </a:r>
          </a:p>
        </p:txBody>
      </p:sp>
      <p:sp>
        <p:nvSpPr>
          <p:cNvPr id="6" name="Rectangle 4" descr="花束"/>
          <p:cNvSpPr>
            <a:spLocks noChangeArrowheads="1"/>
          </p:cNvSpPr>
          <p:nvPr/>
        </p:nvSpPr>
        <p:spPr bwMode="auto">
          <a:xfrm>
            <a:off x="489232" y="2139792"/>
            <a:ext cx="819756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cap="sq">
                <a:solidFill>
                  <a:srgbClr val="000000"/>
                </a:solidFill>
                <a:miter lim="800000"/>
                <a:headEnd type="none" w="sm" len="sm"/>
                <a:tailEnd type="none" w="sm" len="sm"/>
              </a14:hiddenLine>
            </a:ext>
          </a:extLst>
        </p:spPr>
        <p:txBody>
          <a:bodyPr/>
          <a:lstStyle>
            <a:lvl1pPr indent="719138">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indent="0">
              <a:spcBef>
                <a:spcPct val="0"/>
              </a:spcBef>
              <a:buClr>
                <a:schemeClr val="hlink"/>
              </a:buClr>
              <a:buSzPct val="95000"/>
              <a:buFont typeface="Wingdings" panose="05000000000000000000" pitchFamily="2" charset="2"/>
              <a:buNone/>
            </a:pPr>
            <a:r>
              <a:rPr lang="zh-CN" altLang="en-US" sz="2400" b="1" dirty="0" smtClean="0">
                <a:latin typeface="Arial" panose="020B0604020202020204" pitchFamily="34" charset="0"/>
                <a:ea typeface="宋体" panose="02010600030101010101" pitchFamily="2" charset="-122"/>
              </a:rPr>
              <a:t>       一定</a:t>
            </a:r>
            <a:r>
              <a:rPr lang="zh-CN" altLang="en-US" sz="2400" b="1" dirty="0">
                <a:latin typeface="Arial" panose="020B0604020202020204" pitchFamily="34" charset="0"/>
                <a:ea typeface="宋体" panose="02010600030101010101" pitchFamily="2" charset="-122"/>
              </a:rPr>
              <a:t>时期内，在各个价格水平上整个社会对产品与劳务需求的总和。</a:t>
            </a:r>
          </a:p>
        </p:txBody>
      </p:sp>
      <p:sp>
        <p:nvSpPr>
          <p:cNvPr id="7" name="Rectangle 6" descr="纸莎草纸"/>
          <p:cNvSpPr>
            <a:spLocks noChangeArrowheads="1"/>
          </p:cNvSpPr>
          <p:nvPr/>
        </p:nvSpPr>
        <p:spPr bwMode="auto">
          <a:xfrm>
            <a:off x="1447102" y="3086021"/>
            <a:ext cx="6629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cmpd="thickThin">
                <a:solidFill>
                  <a:srgbClr val="000000"/>
                </a:solidFill>
                <a:miter lim="800000"/>
                <a:headEnd type="none" w="sm" len="sm"/>
                <a:tailEnd type="none" w="sm" len="sm"/>
              </a14:hiddenLine>
            </a:ext>
          </a:extLst>
        </p:spPr>
        <p:txBody>
          <a:bodyPr/>
          <a:lstStyle>
            <a:lvl1pPr marL="342900" indent="-342900">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buClr>
                <a:schemeClr val="hlink"/>
              </a:buClr>
              <a:buSzPct val="75000"/>
              <a:buFont typeface="Wingdings" panose="05000000000000000000" pitchFamily="2" charset="2"/>
              <a:buNone/>
            </a:pPr>
            <a:r>
              <a:rPr lang="zh-CN" altLang="en-US" sz="24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总需求＝消费＋投资＋政府购买＋净出口</a:t>
            </a:r>
          </a:p>
          <a:p>
            <a:pPr>
              <a:buClr>
                <a:schemeClr val="hlink"/>
              </a:buClr>
              <a:buSzPct val="75000"/>
              <a:buFont typeface="Wingdings" panose="05000000000000000000" pitchFamily="2" charset="2"/>
              <a:buNone/>
            </a:pPr>
            <a:r>
              <a:rPr lang="zh-CN" altLang="en-US" sz="24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即：</a:t>
            </a:r>
            <a:r>
              <a:rPr lang="en-US" altLang="zh-CN" sz="24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AD</a:t>
            </a:r>
            <a:r>
              <a:rPr lang="zh-CN" altLang="en-US" sz="24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C</a:t>
            </a:r>
            <a:r>
              <a:rPr lang="zh-CN" altLang="en-US" sz="24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I</a:t>
            </a:r>
            <a:r>
              <a:rPr lang="zh-CN" altLang="en-US" sz="24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G</a:t>
            </a:r>
            <a:r>
              <a:rPr lang="zh-CN" altLang="en-US" sz="24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(X</a:t>
            </a:r>
            <a:r>
              <a:rPr lang="zh-CN" altLang="en-US" sz="24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M)</a:t>
            </a:r>
            <a:endParaRPr lang="zh-CN" altLang="en-US" sz="24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Rectangle 7"/>
          <p:cNvSpPr>
            <a:spLocks noChangeArrowheads="1"/>
          </p:cNvSpPr>
          <p:nvPr/>
        </p:nvSpPr>
        <p:spPr bwMode="auto">
          <a:xfrm>
            <a:off x="251520" y="4011105"/>
            <a:ext cx="266700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buClr>
                <a:schemeClr val="tx1"/>
              </a:buClr>
              <a:buSzPct val="75000"/>
              <a:buFont typeface="Wingdings" panose="05000000000000000000" pitchFamily="2" charset="2"/>
              <a:buNone/>
            </a:pPr>
            <a:r>
              <a:rPr lang="en-US" altLang="zh-CN" sz="2800" b="1" dirty="0">
                <a:solidFill>
                  <a:srgbClr val="0000FF"/>
                </a:solidFill>
                <a:latin typeface="Times New Roman" panose="02020603050405020304" pitchFamily="18" charset="0"/>
              </a:rPr>
              <a:t>2.</a:t>
            </a:r>
            <a:r>
              <a:rPr lang="zh-CN" altLang="en-US" sz="2800" b="1" dirty="0">
                <a:solidFill>
                  <a:srgbClr val="0000FF"/>
                </a:solidFill>
                <a:latin typeface="Times New Roman" panose="02020603050405020304" pitchFamily="18" charset="0"/>
              </a:rPr>
              <a:t>总需求曲线</a:t>
            </a:r>
          </a:p>
        </p:txBody>
      </p:sp>
      <p:sp>
        <p:nvSpPr>
          <p:cNvPr id="9" name="Rectangle 8" descr="花束"/>
          <p:cNvSpPr>
            <a:spLocks noChangeArrowheads="1"/>
          </p:cNvSpPr>
          <p:nvPr/>
        </p:nvSpPr>
        <p:spPr bwMode="auto">
          <a:xfrm>
            <a:off x="550897" y="4612688"/>
            <a:ext cx="8197567" cy="122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cap="sq" algn="ctr">
                <a:solidFill>
                  <a:srgbClr val="000000"/>
                </a:solidFill>
                <a:miter lim="800000"/>
                <a:headEnd type="none" w="sm" len="sm"/>
                <a:tailEnd type="none" w="sm" len="sm"/>
              </a14:hiddenLine>
            </a:ext>
          </a:extLst>
        </p:spPr>
        <p:txBody>
          <a:bodyPr/>
          <a:lstStyle>
            <a:lvl1pPr indent="719138">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indent="0">
              <a:spcBef>
                <a:spcPct val="0"/>
              </a:spcBef>
              <a:buClr>
                <a:schemeClr val="hlink"/>
              </a:buClr>
              <a:buSzPct val="95000"/>
              <a:buFont typeface="Wingdings" panose="05000000000000000000" pitchFamily="2" charset="2"/>
              <a:buNone/>
            </a:pPr>
            <a:r>
              <a:rPr lang="zh-CN" altLang="en-US" sz="2400" b="1" dirty="0" smtClean="0">
                <a:latin typeface="Arial" panose="020B0604020202020204" pitchFamily="34" charset="0"/>
                <a:ea typeface="宋体" panose="02010600030101010101" pitchFamily="2" charset="-122"/>
              </a:rPr>
              <a:t>       反映</a:t>
            </a:r>
            <a:r>
              <a:rPr lang="zh-CN" altLang="en-US" sz="2400" b="1" dirty="0">
                <a:latin typeface="Arial" panose="020B0604020202020204" pitchFamily="34" charset="0"/>
                <a:ea typeface="宋体" panose="02010600030101010101" pitchFamily="2" charset="-122"/>
              </a:rPr>
              <a:t>物价水平与均衡总支出关系的曲线。总需求曲线上每一点表示在某个价格水平上，社会需要多高水平的产量。</a:t>
            </a:r>
            <a:r>
              <a:rPr lang="zh-CN" altLang="en-US" sz="2400" dirty="0">
                <a:latin typeface="Arial" panose="020B0604020202020204" pitchFamily="34" charset="0"/>
                <a:ea typeface="宋体" panose="02010600030101010101" pitchFamily="2" charset="-122"/>
              </a:rPr>
              <a:t> </a:t>
            </a:r>
          </a:p>
        </p:txBody>
      </p:sp>
      <p:sp>
        <p:nvSpPr>
          <p:cNvPr id="10" name="Rectangle 11"/>
          <p:cNvSpPr txBox="1">
            <a:spLocks noGrp="1" noChangeArrowheads="1"/>
          </p:cNvSpPr>
          <p:nvPr/>
        </p:nvSpPr>
        <p:spPr bwMode="auto">
          <a:xfrm>
            <a:off x="8448675" y="6248400"/>
            <a:ext cx="587375" cy="4889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9pPr>
          </a:lstStyle>
          <a:p>
            <a:pPr algn="ctr" eaLnBrk="1" hangingPunct="1">
              <a:spcBef>
                <a:spcPct val="0"/>
              </a:spcBef>
              <a:buClrTx/>
              <a:buSzTx/>
              <a:buFontTx/>
              <a:buNone/>
            </a:pPr>
            <a:r>
              <a:rPr lang="en-US" altLang="zh-CN" sz="2600" b="1" dirty="0" smtClean="0">
                <a:solidFill>
                  <a:schemeClr val="bg1"/>
                </a:solidFill>
                <a:ea typeface="黑体" panose="02010609060101010101" pitchFamily="49" charset="-122"/>
              </a:rPr>
              <a:t>3</a:t>
            </a:r>
            <a:endParaRPr lang="en-US" altLang="zh-CN" sz="2600" b="1" dirty="0">
              <a:solidFill>
                <a:schemeClr val="bg1"/>
              </a:solidFill>
              <a:ea typeface="黑体" panose="02010609060101010101" pitchFamily="49" charset="-122"/>
            </a:endParaRPr>
          </a:p>
        </p:txBody>
      </p:sp>
    </p:spTree>
    <p:extLst>
      <p:ext uri="{BB962C8B-B14F-4D97-AF65-F5344CB8AC3E}">
        <p14:creationId xmlns:p14="http://schemas.microsoft.com/office/powerpoint/2010/main" val="1671411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xEl>
                                              <p:pRg st="0" end="0"/>
                                            </p:txEl>
                                          </p:spTgt>
                                        </p:tgtEl>
                                        <p:attrNameLst>
                                          <p:attrName>style.visibility</p:attrName>
                                        </p:attrNameLst>
                                      </p:cBhvr>
                                      <p:to>
                                        <p:strVal val="visible"/>
                                      </p:to>
                                    </p:set>
                                    <p:animEffect transition="in" filter="blinds(horizontal)">
                                      <p:cBhvr>
                                        <p:cTn id="22" dur="500"/>
                                        <p:tgtEl>
                                          <p:spTgt spid="8">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animEffect transition="in" filter="blinds(horizontal)">
                                      <p:cBhvr>
                                        <p:cTn id="27"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p:bldP spid="7" grpId="0"/>
      <p:bldP spid="8" grpId="0" build="p"/>
      <p:bldP spid="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7"/>
          <p:cNvSpPr>
            <a:spLocks noGrp="1" noChangeArrowheads="1"/>
          </p:cNvSpPr>
          <p:nvPr>
            <p:ph idx="1"/>
          </p:nvPr>
        </p:nvSpPr>
        <p:spPr>
          <a:xfrm>
            <a:off x="200099" y="973905"/>
            <a:ext cx="5002586" cy="5274495"/>
          </a:xfrm>
        </p:spPr>
        <p:txBody>
          <a:bodyPr/>
          <a:lstStyle/>
          <a:p>
            <a:pPr>
              <a:spcAft>
                <a:spcPct val="20000"/>
              </a:spcAft>
            </a:pPr>
            <a:r>
              <a:rPr lang="zh-CN" altLang="en-US" sz="2600" b="1" dirty="0" smtClean="0">
                <a:solidFill>
                  <a:srgbClr val="0000FF"/>
                </a:solidFill>
              </a:rPr>
              <a:t>总需求曲线向右下方倾斜原因</a:t>
            </a:r>
          </a:p>
          <a:p>
            <a:pPr lvl="1">
              <a:lnSpc>
                <a:spcPct val="80000"/>
              </a:lnSpc>
            </a:pPr>
            <a:r>
              <a:rPr lang="zh-CN" altLang="en-US" sz="2200" dirty="0">
                <a:solidFill>
                  <a:srgbClr val="FF0000"/>
                </a:solidFill>
              </a:rPr>
              <a:t>利率效应（凯恩斯效应）：</a:t>
            </a:r>
            <a:r>
              <a:rPr lang="zh-CN" altLang="en-US" sz="2200" dirty="0">
                <a:solidFill>
                  <a:srgbClr val="0000FF"/>
                </a:solidFill>
              </a:rPr>
              <a:t>物价水平上升增加了货币需求，导致利率上升，这会减少投资支出，从而减少物品与劳务的需求量。</a:t>
            </a:r>
          </a:p>
          <a:p>
            <a:pPr lvl="1">
              <a:lnSpc>
                <a:spcPct val="80000"/>
              </a:lnSpc>
            </a:pPr>
            <a:r>
              <a:rPr lang="zh-CN" altLang="en-US" sz="2200" dirty="0">
                <a:solidFill>
                  <a:srgbClr val="FF0000"/>
                </a:solidFill>
              </a:rPr>
              <a:t>实际余额效应（庇古</a:t>
            </a:r>
            <a:r>
              <a:rPr lang="zh-CN" altLang="en-US" sz="2200" dirty="0" smtClean="0">
                <a:solidFill>
                  <a:srgbClr val="FF0000"/>
                </a:solidFill>
              </a:rPr>
              <a:t>效应</a:t>
            </a:r>
            <a:r>
              <a:rPr lang="en-US" altLang="zh-CN" sz="2200" dirty="0" smtClean="0">
                <a:solidFill>
                  <a:srgbClr val="FF0000"/>
                </a:solidFill>
              </a:rPr>
              <a:t>/</a:t>
            </a:r>
            <a:r>
              <a:rPr lang="zh-CN" altLang="en-US" sz="2200" dirty="0" smtClean="0">
                <a:solidFill>
                  <a:srgbClr val="FF0000"/>
                </a:solidFill>
              </a:rPr>
              <a:t>财富效应）</a:t>
            </a:r>
            <a:r>
              <a:rPr lang="zh-CN" altLang="en-US" sz="2200" dirty="0">
                <a:solidFill>
                  <a:srgbClr val="FF0000"/>
                </a:solidFill>
              </a:rPr>
              <a:t>：</a:t>
            </a:r>
            <a:r>
              <a:rPr lang="zh-CN" altLang="en-US" sz="2200" dirty="0">
                <a:solidFill>
                  <a:srgbClr val="0000FF"/>
                </a:solidFill>
              </a:rPr>
              <a:t>价格水平升高，人们持有的资产的实际购买力下降，支出（消费、投资等）下降，对物品和劳务的需求量下降。</a:t>
            </a:r>
          </a:p>
          <a:p>
            <a:pPr lvl="1">
              <a:lnSpc>
                <a:spcPct val="80000"/>
              </a:lnSpc>
            </a:pPr>
            <a:r>
              <a:rPr lang="zh-CN" altLang="en-US" sz="2200" dirty="0" smtClean="0">
                <a:solidFill>
                  <a:srgbClr val="FF0000"/>
                </a:solidFill>
              </a:rPr>
              <a:t>税收效应：</a:t>
            </a:r>
            <a:r>
              <a:rPr lang="zh-CN" altLang="en-US" sz="2200" dirty="0">
                <a:solidFill>
                  <a:srgbClr val="0000FF"/>
                </a:solidFill>
              </a:rPr>
              <a:t>价格水平上升，使名义收入上升，由于税率的累进性，使消费者的税收负担增加，即可支配收入下降</a:t>
            </a:r>
            <a:r>
              <a:rPr lang="zh-CN" altLang="en-US" sz="2200" dirty="0" smtClean="0">
                <a:solidFill>
                  <a:srgbClr val="0000FF"/>
                </a:solidFill>
              </a:rPr>
              <a:t>，因而消费和投资水平下降。</a:t>
            </a:r>
            <a:endParaRPr lang="en-US" altLang="zh-CN" sz="2200" dirty="0" smtClean="0">
              <a:solidFill>
                <a:srgbClr val="0000FF"/>
              </a:solidFill>
            </a:endParaRPr>
          </a:p>
          <a:p>
            <a:pPr lvl="1">
              <a:lnSpc>
                <a:spcPct val="80000"/>
              </a:lnSpc>
            </a:pPr>
            <a:r>
              <a:rPr lang="zh-CN" altLang="en-US" sz="2200" dirty="0" smtClean="0">
                <a:solidFill>
                  <a:srgbClr val="FF0000"/>
                </a:solidFill>
              </a:rPr>
              <a:t>开放替代效应：</a:t>
            </a:r>
            <a:r>
              <a:rPr lang="zh-CN" altLang="en-US" sz="2200" dirty="0" smtClean="0">
                <a:solidFill>
                  <a:srgbClr val="0000FF"/>
                </a:solidFill>
              </a:rPr>
              <a:t>本国价格水平上升，购买外国商品更便宜，出口减少，进口增加，对本国物品和劳务的需求量下降。</a:t>
            </a:r>
            <a:endParaRPr lang="en-US" altLang="zh-CN" sz="2200" dirty="0" smtClean="0">
              <a:solidFill>
                <a:srgbClr val="0000FF"/>
              </a:solidFill>
            </a:endParaRPr>
          </a:p>
        </p:txBody>
      </p:sp>
      <p:grpSp>
        <p:nvGrpSpPr>
          <p:cNvPr id="5" name="Group 28"/>
          <p:cNvGrpSpPr>
            <a:grpSpLocks/>
          </p:cNvGrpSpPr>
          <p:nvPr/>
        </p:nvGrpSpPr>
        <p:grpSpPr bwMode="auto">
          <a:xfrm>
            <a:off x="4921696" y="1772816"/>
            <a:ext cx="4114800" cy="3997325"/>
            <a:chOff x="432" y="1344"/>
            <a:chExt cx="2592" cy="2518"/>
          </a:xfrm>
        </p:grpSpPr>
        <p:sp>
          <p:nvSpPr>
            <p:cNvPr id="6" name="Line 21"/>
            <p:cNvSpPr>
              <a:spLocks noChangeShapeType="1"/>
            </p:cNvSpPr>
            <p:nvPr/>
          </p:nvSpPr>
          <p:spPr bwMode="auto">
            <a:xfrm flipV="1">
              <a:off x="657" y="3612"/>
              <a:ext cx="217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 name="Line 22"/>
            <p:cNvSpPr>
              <a:spLocks noChangeShapeType="1"/>
            </p:cNvSpPr>
            <p:nvPr/>
          </p:nvSpPr>
          <p:spPr bwMode="auto">
            <a:xfrm flipV="1">
              <a:off x="657" y="1440"/>
              <a:ext cx="15" cy="21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 name="Line 23"/>
            <p:cNvSpPr>
              <a:spLocks noChangeShapeType="1"/>
            </p:cNvSpPr>
            <p:nvPr/>
          </p:nvSpPr>
          <p:spPr bwMode="auto">
            <a:xfrm>
              <a:off x="1056" y="1680"/>
              <a:ext cx="1440" cy="1584"/>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Text Box 24"/>
            <p:cNvSpPr txBox="1">
              <a:spLocks noChangeArrowheads="1"/>
            </p:cNvSpPr>
            <p:nvPr/>
          </p:nvSpPr>
          <p:spPr bwMode="auto">
            <a:xfrm>
              <a:off x="2256" y="2736"/>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eaLnBrk="1" hangingPunct="1">
                <a:spcBef>
                  <a:spcPct val="50000"/>
                </a:spcBef>
                <a:buClrTx/>
                <a:buSzTx/>
                <a:buFontTx/>
                <a:buNone/>
              </a:pPr>
              <a:r>
                <a:rPr kumimoji="1" lang="en-US" altLang="zh-CN" sz="2400">
                  <a:solidFill>
                    <a:srgbClr val="FF0000"/>
                  </a:solidFill>
                  <a:latin typeface="Times New Roman" panose="02020603050405020304" pitchFamily="18" charset="0"/>
                  <a:ea typeface="宋体" panose="02010600030101010101" pitchFamily="2" charset="-122"/>
                </a:rPr>
                <a:t>AD</a:t>
              </a:r>
            </a:p>
          </p:txBody>
        </p:sp>
        <p:sp>
          <p:nvSpPr>
            <p:cNvPr id="10" name="Text Box 25"/>
            <p:cNvSpPr txBox="1">
              <a:spLocks noChangeArrowheads="1"/>
            </p:cNvSpPr>
            <p:nvPr/>
          </p:nvSpPr>
          <p:spPr bwMode="auto">
            <a:xfrm>
              <a:off x="2744" y="3612"/>
              <a:ext cx="2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eaLnBrk="1" hangingPunct="1">
                <a:spcBef>
                  <a:spcPct val="50000"/>
                </a:spcBef>
                <a:buClrTx/>
                <a:buSzTx/>
                <a:buFontTx/>
                <a:buNone/>
              </a:pPr>
              <a:r>
                <a:rPr kumimoji="1" lang="en-US" altLang="zh-CN" sz="2000" b="1">
                  <a:latin typeface="Times New Roman" panose="02020603050405020304" pitchFamily="18" charset="0"/>
                  <a:ea typeface="宋体" panose="02010600030101010101" pitchFamily="2" charset="-122"/>
                </a:rPr>
                <a:t>Y</a:t>
              </a:r>
            </a:p>
          </p:txBody>
        </p:sp>
        <p:sp>
          <p:nvSpPr>
            <p:cNvPr id="11" name="Text Box 26"/>
            <p:cNvSpPr txBox="1">
              <a:spLocks noChangeArrowheads="1"/>
            </p:cNvSpPr>
            <p:nvPr/>
          </p:nvSpPr>
          <p:spPr bwMode="auto">
            <a:xfrm>
              <a:off x="432" y="1344"/>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eaLnBrk="1" hangingPunct="1">
                <a:spcBef>
                  <a:spcPct val="50000"/>
                </a:spcBef>
                <a:buClrTx/>
                <a:buSzTx/>
                <a:buFontTx/>
                <a:buNone/>
              </a:pPr>
              <a:r>
                <a:rPr kumimoji="1" lang="en-US" altLang="zh-CN" sz="2000" b="1" i="1">
                  <a:latin typeface="Times New Roman" panose="02020603050405020304" pitchFamily="18" charset="0"/>
                  <a:ea typeface="宋体" panose="02010600030101010101" pitchFamily="2" charset="-122"/>
                </a:rPr>
                <a:t>P</a:t>
              </a:r>
            </a:p>
          </p:txBody>
        </p:sp>
      </p:grpSp>
      <p:sp>
        <p:nvSpPr>
          <p:cNvPr id="13" name="Rectangle 11"/>
          <p:cNvSpPr txBox="1">
            <a:spLocks noGrp="1" noChangeArrowheads="1"/>
          </p:cNvSpPr>
          <p:nvPr/>
        </p:nvSpPr>
        <p:spPr bwMode="auto">
          <a:xfrm>
            <a:off x="8448675" y="6248400"/>
            <a:ext cx="587375" cy="4889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9pPr>
          </a:lstStyle>
          <a:p>
            <a:pPr algn="ctr" eaLnBrk="1" hangingPunct="1">
              <a:spcBef>
                <a:spcPct val="0"/>
              </a:spcBef>
              <a:buClrTx/>
              <a:buSzTx/>
              <a:buFontTx/>
              <a:buNone/>
            </a:pPr>
            <a:r>
              <a:rPr lang="en-US" altLang="zh-CN" sz="2600" b="1" dirty="0" smtClean="0">
                <a:solidFill>
                  <a:schemeClr val="bg1"/>
                </a:solidFill>
                <a:ea typeface="黑体" panose="02010609060101010101" pitchFamily="49" charset="-122"/>
              </a:rPr>
              <a:t>4</a:t>
            </a:r>
            <a:endParaRPr lang="en-US" altLang="zh-CN" sz="2600" b="1" dirty="0">
              <a:solidFill>
                <a:schemeClr val="bg1"/>
              </a:solidFill>
              <a:ea typeface="黑体" panose="02010609060101010101" pitchFamily="49" charset="-122"/>
            </a:endParaRPr>
          </a:p>
        </p:txBody>
      </p:sp>
    </p:spTree>
    <p:extLst>
      <p:ext uri="{BB962C8B-B14F-4D97-AF65-F5344CB8AC3E}">
        <p14:creationId xmlns:p14="http://schemas.microsoft.com/office/powerpoint/2010/main" val="3306705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18"/>
          <p:cNvSpPr txBox="1">
            <a:spLocks noChangeArrowheads="1"/>
          </p:cNvSpPr>
          <p:nvPr/>
        </p:nvSpPr>
        <p:spPr bwMode="auto">
          <a:xfrm>
            <a:off x="342900" y="897732"/>
            <a:ext cx="3543300" cy="519112"/>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square">
            <a:spAutoFit/>
          </a:bodyPr>
          <a:lstStyle/>
          <a:p>
            <a:pPr marL="342900" indent="-342900" eaLnBrk="1" hangingPunct="1">
              <a:spcBef>
                <a:spcPct val="50000"/>
              </a:spcBef>
              <a:defRPr/>
            </a:pPr>
            <a:r>
              <a:rPr lang="en-US" altLang="zh-CN" sz="2800" b="1" dirty="0">
                <a:solidFill>
                  <a:srgbClr val="0000FF"/>
                </a:solidFill>
                <a:latin typeface="Times New Roman" panose="02020603050405020304" pitchFamily="18" charset="0"/>
                <a:ea typeface="黑体" pitchFamily="2" charset="-122"/>
                <a:cs typeface="Times New Roman" panose="02020603050405020304" pitchFamily="18" charset="0"/>
              </a:rPr>
              <a:t>3.</a:t>
            </a:r>
            <a:r>
              <a:rPr lang="zh-CN" altLang="en-US" sz="2800" b="1" dirty="0">
                <a:solidFill>
                  <a:srgbClr val="0000FF"/>
                </a:solidFill>
                <a:latin typeface="Times New Roman" panose="02020603050405020304" pitchFamily="18" charset="0"/>
                <a:ea typeface="黑体" pitchFamily="2" charset="-122"/>
                <a:cs typeface="Times New Roman" panose="02020603050405020304" pitchFamily="18" charset="0"/>
              </a:rPr>
              <a:t>总需求曲线的移动</a:t>
            </a:r>
          </a:p>
        </p:txBody>
      </p:sp>
      <p:grpSp>
        <p:nvGrpSpPr>
          <p:cNvPr id="22" name="组合 21"/>
          <p:cNvGrpSpPr/>
          <p:nvPr/>
        </p:nvGrpSpPr>
        <p:grpSpPr>
          <a:xfrm>
            <a:off x="152400" y="1772816"/>
            <a:ext cx="4878140" cy="4322506"/>
            <a:chOff x="152400" y="1772816"/>
            <a:chExt cx="4878140" cy="4322506"/>
          </a:xfrm>
        </p:grpSpPr>
        <p:sp>
          <p:nvSpPr>
            <p:cNvPr id="5" name="Line 8"/>
            <p:cNvSpPr>
              <a:spLocks noChangeShapeType="1"/>
            </p:cNvSpPr>
            <p:nvPr/>
          </p:nvSpPr>
          <p:spPr bwMode="auto">
            <a:xfrm>
              <a:off x="486519" y="5742267"/>
              <a:ext cx="394260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200"/>
            </a:p>
          </p:txBody>
        </p:sp>
        <p:sp>
          <p:nvSpPr>
            <p:cNvPr id="6" name="Line 9"/>
            <p:cNvSpPr>
              <a:spLocks noChangeShapeType="1"/>
            </p:cNvSpPr>
            <p:nvPr/>
          </p:nvSpPr>
          <p:spPr bwMode="auto">
            <a:xfrm flipV="1">
              <a:off x="486519" y="1928481"/>
              <a:ext cx="0" cy="381378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200"/>
            </a:p>
          </p:txBody>
        </p:sp>
        <p:sp>
          <p:nvSpPr>
            <p:cNvPr id="7" name="Line 10"/>
            <p:cNvSpPr>
              <a:spLocks noChangeShapeType="1"/>
            </p:cNvSpPr>
            <p:nvPr/>
          </p:nvSpPr>
          <p:spPr bwMode="auto">
            <a:xfrm>
              <a:off x="1187624" y="2276872"/>
              <a:ext cx="2739777" cy="295763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sz="2200"/>
            </a:p>
          </p:txBody>
        </p:sp>
        <p:sp>
          <p:nvSpPr>
            <p:cNvPr id="8" name="Text Box 11"/>
            <p:cNvSpPr txBox="1">
              <a:spLocks noChangeArrowheads="1"/>
            </p:cNvSpPr>
            <p:nvPr/>
          </p:nvSpPr>
          <p:spPr bwMode="auto">
            <a:xfrm>
              <a:off x="3626098" y="5122246"/>
              <a:ext cx="80188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eaLnBrk="1" hangingPunct="1">
                <a:spcBef>
                  <a:spcPct val="50000"/>
                </a:spcBef>
                <a:buClrTx/>
                <a:buSzTx/>
                <a:buFontTx/>
                <a:buNone/>
              </a:pPr>
              <a:r>
                <a:rPr kumimoji="1" lang="en-US" altLang="zh-CN" sz="2200" dirty="0">
                  <a:solidFill>
                    <a:srgbClr val="FF0000"/>
                  </a:solidFill>
                  <a:latin typeface="Times New Roman" panose="02020603050405020304" pitchFamily="18" charset="0"/>
                  <a:ea typeface="宋体" panose="02010600030101010101" pitchFamily="2" charset="-122"/>
                </a:rPr>
                <a:t>AD</a:t>
              </a:r>
              <a:r>
                <a:rPr kumimoji="1" lang="en-US" altLang="zh-CN" sz="2200" baseline="-25000" dirty="0">
                  <a:solidFill>
                    <a:srgbClr val="FF0000"/>
                  </a:solidFill>
                  <a:latin typeface="Times New Roman" panose="02020603050405020304" pitchFamily="18" charset="0"/>
                  <a:ea typeface="宋体" panose="02010600030101010101" pitchFamily="2" charset="-122"/>
                </a:rPr>
                <a:t>0</a:t>
              </a:r>
            </a:p>
          </p:txBody>
        </p:sp>
        <p:sp>
          <p:nvSpPr>
            <p:cNvPr id="9" name="Text Box 12"/>
            <p:cNvSpPr txBox="1">
              <a:spLocks noChangeArrowheads="1"/>
            </p:cNvSpPr>
            <p:nvPr/>
          </p:nvSpPr>
          <p:spPr bwMode="auto">
            <a:xfrm>
              <a:off x="4362302" y="5664435"/>
              <a:ext cx="66823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eaLnBrk="1" hangingPunct="1">
                <a:spcBef>
                  <a:spcPct val="50000"/>
                </a:spcBef>
                <a:buClrTx/>
                <a:buSzTx/>
                <a:buFontTx/>
                <a:buNone/>
              </a:pPr>
              <a:r>
                <a:rPr kumimoji="1" lang="en-US" altLang="zh-CN" sz="2200">
                  <a:latin typeface="Times New Roman" panose="02020603050405020304" pitchFamily="18" charset="0"/>
                  <a:ea typeface="宋体" panose="02010600030101010101" pitchFamily="2" charset="-122"/>
                </a:rPr>
                <a:t>Y</a:t>
              </a:r>
            </a:p>
          </p:txBody>
        </p:sp>
        <p:sp>
          <p:nvSpPr>
            <p:cNvPr id="10" name="Text Box 13"/>
            <p:cNvSpPr txBox="1">
              <a:spLocks noChangeArrowheads="1"/>
            </p:cNvSpPr>
            <p:nvPr/>
          </p:nvSpPr>
          <p:spPr bwMode="auto">
            <a:xfrm>
              <a:off x="152400" y="1772816"/>
              <a:ext cx="66823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eaLnBrk="1" hangingPunct="1">
                <a:spcBef>
                  <a:spcPct val="50000"/>
                </a:spcBef>
                <a:buClrTx/>
                <a:buSzTx/>
                <a:buFontTx/>
                <a:buNone/>
              </a:pPr>
              <a:r>
                <a:rPr kumimoji="1" lang="en-US" altLang="zh-CN" sz="2200" i="1">
                  <a:latin typeface="Times New Roman" panose="02020603050405020304" pitchFamily="18" charset="0"/>
                  <a:ea typeface="宋体" panose="02010600030101010101" pitchFamily="2" charset="-122"/>
                </a:rPr>
                <a:t>P</a:t>
              </a:r>
            </a:p>
          </p:txBody>
        </p:sp>
        <p:sp>
          <p:nvSpPr>
            <p:cNvPr id="11" name="Line 15"/>
            <p:cNvSpPr>
              <a:spLocks noChangeShapeType="1"/>
            </p:cNvSpPr>
            <p:nvPr/>
          </p:nvSpPr>
          <p:spPr bwMode="auto">
            <a:xfrm flipV="1">
              <a:off x="486519" y="3557939"/>
              <a:ext cx="2747217" cy="502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2200"/>
            </a:p>
          </p:txBody>
        </p:sp>
        <p:sp>
          <p:nvSpPr>
            <p:cNvPr id="13" name="Line 14"/>
            <p:cNvSpPr>
              <a:spLocks noChangeShapeType="1"/>
            </p:cNvSpPr>
            <p:nvPr/>
          </p:nvSpPr>
          <p:spPr bwMode="auto">
            <a:xfrm>
              <a:off x="808558" y="2721091"/>
              <a:ext cx="2539306" cy="2724133"/>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sz="2200"/>
            </a:p>
          </p:txBody>
        </p:sp>
        <p:sp>
          <p:nvSpPr>
            <p:cNvPr id="14" name="AutoShape 17"/>
            <p:cNvSpPr>
              <a:spLocks noChangeArrowheads="1"/>
            </p:cNvSpPr>
            <p:nvPr/>
          </p:nvSpPr>
          <p:spPr bwMode="auto">
            <a:xfrm rot="10800000">
              <a:off x="2483769" y="4417967"/>
              <a:ext cx="601415" cy="77832"/>
            </a:xfrm>
            <a:prstGeom prst="rightArrow">
              <a:avLst>
                <a:gd name="adj1" fmla="val 50000"/>
                <a:gd name="adj2" fmla="val 350000"/>
              </a:avLst>
            </a:prstGeom>
            <a:solidFill>
              <a:schemeClr val="accent1"/>
            </a:solidFill>
            <a:ln w="9525">
              <a:solidFill>
                <a:schemeClr val="tx1"/>
              </a:solidFill>
              <a:miter lim="800000"/>
              <a:headEnd/>
              <a:tailEnd/>
            </a:ln>
          </p:spPr>
          <p:txBody>
            <a:bodyPr wrap="none" anchor="ct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buClr>
                  <a:schemeClr val="tx1"/>
                </a:buClr>
                <a:buSzPct val="75000"/>
                <a:buFont typeface="Wingdings" panose="05000000000000000000" pitchFamily="2" charset="2"/>
                <a:buNone/>
              </a:pPr>
              <a:endParaRPr lang="zh-CN" altLang="en-US" sz="2200">
                <a:solidFill>
                  <a:srgbClr val="3366FF"/>
                </a:solidFill>
                <a:latin typeface="Times New Roman" panose="02020603050405020304" pitchFamily="18" charset="0"/>
                <a:ea typeface="楷体_GB2312" panose="02010609030101010101" pitchFamily="49" charset="-122"/>
              </a:endParaRPr>
            </a:p>
          </p:txBody>
        </p:sp>
        <p:sp>
          <p:nvSpPr>
            <p:cNvPr id="16" name="Line 14"/>
            <p:cNvSpPr>
              <a:spLocks noChangeShapeType="1"/>
            </p:cNvSpPr>
            <p:nvPr/>
          </p:nvSpPr>
          <p:spPr bwMode="auto">
            <a:xfrm>
              <a:off x="1979712" y="2217035"/>
              <a:ext cx="2539305" cy="2724133"/>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sz="2200"/>
            </a:p>
          </p:txBody>
        </p:sp>
        <p:sp>
          <p:nvSpPr>
            <p:cNvPr id="17" name="AutoShape 17"/>
            <p:cNvSpPr>
              <a:spLocks noChangeArrowheads="1"/>
            </p:cNvSpPr>
            <p:nvPr/>
          </p:nvSpPr>
          <p:spPr bwMode="auto">
            <a:xfrm>
              <a:off x="3419872" y="4437112"/>
              <a:ext cx="601414" cy="77832"/>
            </a:xfrm>
            <a:prstGeom prst="rightArrow">
              <a:avLst>
                <a:gd name="adj1" fmla="val 50000"/>
                <a:gd name="adj2" fmla="val 350000"/>
              </a:avLst>
            </a:prstGeom>
            <a:solidFill>
              <a:schemeClr val="accent1"/>
            </a:solidFill>
            <a:ln w="9525">
              <a:solidFill>
                <a:schemeClr val="tx1"/>
              </a:solidFill>
              <a:miter lim="800000"/>
              <a:headEnd/>
              <a:tailEnd/>
            </a:ln>
          </p:spPr>
          <p:txBody>
            <a:bodyPr wrap="none" anchor="ct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buClr>
                  <a:schemeClr val="tx1"/>
                </a:buClr>
                <a:buSzPct val="75000"/>
                <a:buFont typeface="Wingdings" panose="05000000000000000000" pitchFamily="2" charset="2"/>
                <a:buNone/>
              </a:pPr>
              <a:endParaRPr lang="zh-CN" altLang="en-US" sz="2200">
                <a:solidFill>
                  <a:srgbClr val="3366FF"/>
                </a:solidFill>
                <a:latin typeface="Times New Roman" panose="02020603050405020304" pitchFamily="18" charset="0"/>
                <a:ea typeface="楷体_GB2312" panose="02010609030101010101" pitchFamily="49" charset="-122"/>
              </a:endParaRPr>
            </a:p>
          </p:txBody>
        </p:sp>
        <p:sp>
          <p:nvSpPr>
            <p:cNvPr id="18" name="Text Box 11"/>
            <p:cNvSpPr txBox="1">
              <a:spLocks noChangeArrowheads="1"/>
            </p:cNvSpPr>
            <p:nvPr/>
          </p:nvSpPr>
          <p:spPr bwMode="auto">
            <a:xfrm>
              <a:off x="4139952" y="4906222"/>
              <a:ext cx="81721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eaLnBrk="1" hangingPunct="1">
                <a:spcBef>
                  <a:spcPct val="50000"/>
                </a:spcBef>
                <a:buClrTx/>
                <a:buSzTx/>
                <a:buFontTx/>
                <a:buNone/>
              </a:pPr>
              <a:r>
                <a:rPr kumimoji="1" lang="en-US" altLang="zh-CN" sz="2200" dirty="0">
                  <a:solidFill>
                    <a:srgbClr val="0000FF"/>
                  </a:solidFill>
                  <a:latin typeface="Times New Roman" panose="02020603050405020304" pitchFamily="18" charset="0"/>
                  <a:ea typeface="宋体" panose="02010600030101010101" pitchFamily="2" charset="-122"/>
                </a:rPr>
                <a:t>AD</a:t>
              </a:r>
              <a:r>
                <a:rPr kumimoji="1" lang="en-US" altLang="zh-CN" sz="2200" baseline="-25000" dirty="0">
                  <a:solidFill>
                    <a:srgbClr val="0000FF"/>
                  </a:solidFill>
                  <a:latin typeface="Times New Roman" panose="02020603050405020304" pitchFamily="18" charset="0"/>
                  <a:ea typeface="宋体" panose="02010600030101010101" pitchFamily="2" charset="-122"/>
                </a:rPr>
                <a:t>1</a:t>
              </a:r>
            </a:p>
          </p:txBody>
        </p:sp>
        <p:sp>
          <p:nvSpPr>
            <p:cNvPr id="19" name="Text Box 11"/>
            <p:cNvSpPr txBox="1">
              <a:spLocks noChangeArrowheads="1"/>
            </p:cNvSpPr>
            <p:nvPr/>
          </p:nvSpPr>
          <p:spPr bwMode="auto">
            <a:xfrm>
              <a:off x="2918694" y="5337109"/>
              <a:ext cx="8018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eaLnBrk="1" hangingPunct="1">
                <a:spcBef>
                  <a:spcPct val="50000"/>
                </a:spcBef>
                <a:buClrTx/>
                <a:buSzTx/>
                <a:buFontTx/>
                <a:buNone/>
              </a:pPr>
              <a:r>
                <a:rPr kumimoji="1" lang="en-US" altLang="zh-CN" sz="2200" dirty="0">
                  <a:solidFill>
                    <a:srgbClr val="006600"/>
                  </a:solidFill>
                  <a:latin typeface="Times New Roman" panose="02020603050405020304" pitchFamily="18" charset="0"/>
                  <a:ea typeface="宋体" panose="02010600030101010101" pitchFamily="2" charset="-122"/>
                </a:rPr>
                <a:t>AD</a:t>
              </a:r>
              <a:r>
                <a:rPr kumimoji="1" lang="en-US" altLang="zh-CN" sz="2200" baseline="-25000" dirty="0">
                  <a:solidFill>
                    <a:srgbClr val="006600"/>
                  </a:solidFill>
                  <a:latin typeface="Times New Roman" panose="02020603050405020304" pitchFamily="18" charset="0"/>
                  <a:ea typeface="宋体" panose="02010600030101010101" pitchFamily="2" charset="-122"/>
                </a:rPr>
                <a:t>2</a:t>
              </a:r>
            </a:p>
          </p:txBody>
        </p:sp>
      </p:grpSp>
      <p:sp>
        <p:nvSpPr>
          <p:cNvPr id="21" name="Rectangle 11"/>
          <p:cNvSpPr txBox="1">
            <a:spLocks noGrp="1" noChangeArrowheads="1"/>
          </p:cNvSpPr>
          <p:nvPr/>
        </p:nvSpPr>
        <p:spPr bwMode="auto">
          <a:xfrm>
            <a:off x="8448675" y="6248400"/>
            <a:ext cx="587375" cy="4889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9pPr>
          </a:lstStyle>
          <a:p>
            <a:pPr algn="ctr" eaLnBrk="1" hangingPunct="1">
              <a:spcBef>
                <a:spcPct val="0"/>
              </a:spcBef>
              <a:buClrTx/>
              <a:buSzTx/>
              <a:buFontTx/>
              <a:buNone/>
            </a:pPr>
            <a:r>
              <a:rPr lang="en-US" altLang="zh-CN" sz="2600" b="1" dirty="0" smtClean="0">
                <a:solidFill>
                  <a:schemeClr val="bg1"/>
                </a:solidFill>
                <a:ea typeface="黑体" panose="02010609060101010101" pitchFamily="49" charset="-122"/>
              </a:rPr>
              <a:t>5</a:t>
            </a:r>
            <a:endParaRPr lang="en-US" altLang="zh-CN" sz="2600" b="1" dirty="0">
              <a:solidFill>
                <a:schemeClr val="bg1"/>
              </a:solidFill>
              <a:ea typeface="黑体" panose="02010609060101010101" pitchFamily="49" charset="-122"/>
            </a:endParaRPr>
          </a:p>
        </p:txBody>
      </p:sp>
      <p:graphicFrame>
        <p:nvGraphicFramePr>
          <p:cNvPr id="23" name="Object 3"/>
          <p:cNvGraphicFramePr>
            <a:graphicFrameLocks noGrp="1" noChangeAspect="1"/>
          </p:cNvGraphicFramePr>
          <p:nvPr>
            <p:ph idx="1"/>
            <p:extLst>
              <p:ext uri="{D42A27DB-BD31-4B8C-83A1-F6EECF244321}">
                <p14:modId xmlns:p14="http://schemas.microsoft.com/office/powerpoint/2010/main" val="1437317464"/>
              </p:ext>
            </p:extLst>
          </p:nvPr>
        </p:nvGraphicFramePr>
        <p:xfrm>
          <a:off x="5023073" y="1371902"/>
          <a:ext cx="3910086" cy="4710092"/>
        </p:xfrm>
        <a:graphic>
          <a:graphicData uri="http://schemas.openxmlformats.org/presentationml/2006/ole">
            <mc:AlternateContent xmlns:mc="http://schemas.openxmlformats.org/markup-compatibility/2006">
              <mc:Choice xmlns:v="urn:schemas-microsoft-com:vml" Requires="v">
                <p:oleObj spid="_x0000_s37900" name="BMP 图像" r:id="rId3" imgW="1438200" imgH="1857240" progId="Paint.Picture">
                  <p:embed/>
                </p:oleObj>
              </mc:Choice>
              <mc:Fallback>
                <p:oleObj name="BMP 图像" r:id="rId3" imgW="1438200" imgH="1857240" progId="Paint.Picture">
                  <p:embed/>
                  <p:pic>
                    <p:nvPicPr>
                      <p:cNvPr id="0" name=""/>
                      <p:cNvPicPr>
                        <a:picLocks noGrp="1" noChangeAspect="1" noChangeArrowheads="1"/>
                      </p:cNvPicPr>
                      <p:nvPr/>
                    </p:nvPicPr>
                    <p:blipFill>
                      <a:blip r:embed="rId4"/>
                      <a:srcRect/>
                      <a:stretch>
                        <a:fillRect/>
                      </a:stretch>
                    </p:blipFill>
                    <p:spPr bwMode="auto">
                      <a:xfrm>
                        <a:off x="5023073" y="1371902"/>
                        <a:ext cx="3910086" cy="4710092"/>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3978347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隶书" panose="02010509060101010101" pitchFamily="49" charset="-122"/>
              </a:rPr>
              <a:t>二、总供给（</a:t>
            </a:r>
            <a:r>
              <a:rPr lang="en-US" altLang="zh-CN" dirty="0">
                <a:ea typeface="隶书" panose="02010509060101010101" pitchFamily="49" charset="-122"/>
              </a:rPr>
              <a:t>AS</a:t>
            </a:r>
            <a:r>
              <a:rPr lang="zh-CN" altLang="en-US" dirty="0">
                <a:ea typeface="隶书" panose="02010509060101010101" pitchFamily="49" charset="-122"/>
              </a:rPr>
              <a:t>）曲线</a:t>
            </a:r>
            <a:endParaRPr lang="zh-CN" altLang="en-US" dirty="0"/>
          </a:p>
        </p:txBody>
      </p:sp>
      <p:sp>
        <p:nvSpPr>
          <p:cNvPr id="4" name="Rectangle 4"/>
          <p:cNvSpPr>
            <a:spLocks noChangeArrowheads="1"/>
          </p:cNvSpPr>
          <p:nvPr/>
        </p:nvSpPr>
        <p:spPr bwMode="auto">
          <a:xfrm>
            <a:off x="762000" y="1484784"/>
            <a:ext cx="5486400" cy="609600"/>
          </a:xfrm>
          <a:prstGeom prst="rect">
            <a:avLst/>
          </a:prstGeom>
          <a:noFill/>
          <a:ln>
            <a:noFill/>
          </a:ln>
          <a:extLst/>
        </p:spPr>
        <p:txBody>
          <a:bodyPr lIns="92075" tIns="46038" rIns="92075" bIns="46038" anchor="ct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nSpc>
                <a:spcPct val="90000"/>
              </a:lnSpc>
              <a:spcBef>
                <a:spcPct val="0"/>
              </a:spcBef>
              <a:buClrTx/>
              <a:buSzTx/>
              <a:buFontTx/>
              <a:buNone/>
            </a:pPr>
            <a:r>
              <a:rPr lang="en-US" altLang="zh-CN" sz="2800" b="1" dirty="0">
                <a:solidFill>
                  <a:srgbClr val="0000FF"/>
                </a:solidFill>
                <a:latin typeface="Times New Roman" panose="02020603050405020304" pitchFamily="18" charset="0"/>
              </a:rPr>
              <a:t>1.</a:t>
            </a:r>
            <a:r>
              <a:rPr lang="zh-CN" altLang="en-US" sz="2800" b="1" dirty="0">
                <a:solidFill>
                  <a:srgbClr val="0000FF"/>
                </a:solidFill>
                <a:latin typeface="Times New Roman" panose="02020603050405020304" pitchFamily="18" charset="0"/>
              </a:rPr>
              <a:t>总供给（</a:t>
            </a:r>
            <a:r>
              <a:rPr lang="en-US" altLang="zh-CN" sz="2800" b="1" dirty="0">
                <a:solidFill>
                  <a:srgbClr val="0000FF"/>
                </a:solidFill>
                <a:latin typeface="Times New Roman" panose="02020603050405020304" pitchFamily="18" charset="0"/>
              </a:rPr>
              <a:t>Aggregate Supply</a:t>
            </a:r>
            <a:r>
              <a:rPr lang="zh-CN" altLang="en-US" sz="2800" b="1" dirty="0">
                <a:solidFill>
                  <a:srgbClr val="0000FF"/>
                </a:solidFill>
                <a:latin typeface="Times New Roman" panose="02020603050405020304" pitchFamily="18" charset="0"/>
              </a:rPr>
              <a:t>）</a:t>
            </a:r>
            <a:endParaRPr lang="en-US" altLang="zh-CN" sz="2800" b="1" dirty="0">
              <a:solidFill>
                <a:srgbClr val="0000FF"/>
              </a:solidFill>
              <a:latin typeface="Times New Roman" panose="02020603050405020304" pitchFamily="18" charset="0"/>
            </a:endParaRPr>
          </a:p>
        </p:txBody>
      </p:sp>
      <p:sp>
        <p:nvSpPr>
          <p:cNvPr id="5" name="Rectangle 2" descr="花束"/>
          <p:cNvSpPr>
            <a:spLocks noChangeArrowheads="1"/>
          </p:cNvSpPr>
          <p:nvPr/>
        </p:nvSpPr>
        <p:spPr bwMode="auto">
          <a:xfrm>
            <a:off x="838200" y="2094384"/>
            <a:ext cx="7553325" cy="762000"/>
          </a:xfrm>
          <a:prstGeom prst="rect">
            <a:avLst/>
          </a:prstGeom>
          <a:noFill/>
          <a:ln w="76200" cap="sq">
            <a:noFill/>
            <a:miter lim="800000"/>
            <a:headEnd type="none" w="sm" len="sm"/>
            <a:tailEnd type="none" w="sm" len="sm"/>
          </a:ln>
        </p:spPr>
        <p:txBody>
          <a:bodyPr/>
          <a:lstStyle/>
          <a:p>
            <a:pPr>
              <a:spcBef>
                <a:spcPts val="0"/>
              </a:spcBef>
              <a:buClr>
                <a:schemeClr val="tx1"/>
              </a:buClr>
              <a:buSzPct val="75000"/>
              <a:buFont typeface="Wingdings" panose="05000000000000000000" pitchFamily="2" charset="2"/>
              <a:buNone/>
              <a:defRPr/>
            </a:pPr>
            <a:r>
              <a:rPr lang="zh-CN" altLang="en-US" sz="2400" b="1" dirty="0" smtClean="0">
                <a:solidFill>
                  <a:schemeClr val="tx1"/>
                </a:solidFill>
                <a:latin typeface="Arial" charset="0"/>
                <a:ea typeface="宋体" pitchFamily="2" charset="-122"/>
              </a:rPr>
              <a:t>        一定</a:t>
            </a:r>
            <a:r>
              <a:rPr lang="zh-CN" altLang="en-US" sz="2400" b="1" dirty="0">
                <a:solidFill>
                  <a:schemeClr val="tx1"/>
                </a:solidFill>
                <a:latin typeface="Arial" charset="0"/>
                <a:ea typeface="宋体" pitchFamily="2" charset="-122"/>
              </a:rPr>
              <a:t>时期内，在各个价格水平上整个社会提供的商品和劳务的总量。</a:t>
            </a:r>
            <a:endParaRPr lang="zh-CN" altLang="en-US" dirty="0">
              <a:solidFill>
                <a:schemeClr val="tx1"/>
              </a:solidFill>
              <a:effectLst>
                <a:outerShdw blurRad="38100" dist="38100" dir="2700000" algn="tl">
                  <a:srgbClr val="C0C0C0"/>
                </a:outerShdw>
              </a:effectLst>
              <a:latin typeface="黑体" pitchFamily="2" charset="-122"/>
              <a:ea typeface="黑体" pitchFamily="2" charset="-122"/>
            </a:endParaRPr>
          </a:p>
        </p:txBody>
      </p:sp>
      <p:sp>
        <p:nvSpPr>
          <p:cNvPr id="6" name="Rectangle 3"/>
          <p:cNvSpPr>
            <a:spLocks noChangeArrowheads="1"/>
          </p:cNvSpPr>
          <p:nvPr/>
        </p:nvSpPr>
        <p:spPr bwMode="auto">
          <a:xfrm>
            <a:off x="1524000" y="2932584"/>
            <a:ext cx="7010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cmpd="thickThin">
                <a:solidFill>
                  <a:srgbClr val="000000"/>
                </a:solidFill>
                <a:miter lim="800000"/>
                <a:headEnd type="none" w="sm" len="sm"/>
                <a:tailEnd type="none" w="sm" len="sm"/>
              </a14:hiddenLine>
            </a:ext>
          </a:extLst>
        </p:spPr>
        <p:txBody>
          <a:bodyPr/>
          <a:lstStyle>
            <a:lvl1pPr marL="342900" indent="-342900">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buClr>
                <a:schemeClr val="tx1"/>
              </a:buClr>
              <a:buSzPct val="75000"/>
              <a:buFont typeface="Wingdings" panose="05000000000000000000" pitchFamily="2" charset="2"/>
              <a:buNone/>
            </a:pPr>
            <a:r>
              <a:rPr lang="zh-CN" altLang="en-US" sz="2400" b="1">
                <a:latin typeface="Arial" panose="020B0604020202020204" pitchFamily="34" charset="0"/>
                <a:ea typeface="宋体" panose="02010600030101010101" pitchFamily="2" charset="-122"/>
              </a:rPr>
              <a:t>通常情况下，总供给＝总收入＝</a:t>
            </a:r>
            <a:r>
              <a:rPr lang="en-US" altLang="zh-CN" sz="2400" b="1">
                <a:latin typeface="Arial" panose="020B0604020202020204" pitchFamily="34" charset="0"/>
                <a:ea typeface="宋体" panose="02010600030101010101" pitchFamily="2" charset="-122"/>
              </a:rPr>
              <a:t>GDP</a:t>
            </a:r>
            <a:endParaRPr lang="zh-CN" altLang="en-US" sz="2400" b="1">
              <a:latin typeface="Arial" panose="020B0604020202020204" pitchFamily="34" charset="0"/>
              <a:ea typeface="宋体" panose="02010600030101010101" pitchFamily="2" charset="-122"/>
            </a:endParaRPr>
          </a:p>
        </p:txBody>
      </p:sp>
      <p:sp>
        <p:nvSpPr>
          <p:cNvPr id="7" name="Rectangle 9"/>
          <p:cNvSpPr>
            <a:spLocks noChangeArrowheads="1"/>
          </p:cNvSpPr>
          <p:nvPr/>
        </p:nvSpPr>
        <p:spPr bwMode="auto">
          <a:xfrm>
            <a:off x="838200" y="3345334"/>
            <a:ext cx="7924800" cy="3268587"/>
          </a:xfrm>
          <a:prstGeom prst="rect">
            <a:avLst/>
          </a:prstGeom>
          <a:noFill/>
          <a:ln w="9525" algn="ctr">
            <a:noFill/>
            <a:miter lim="800000"/>
            <a:headEnd/>
            <a:tailEnd/>
          </a:ln>
          <a:effectLst>
            <a:prstShdw prst="shdw17" dist="17961" dir="2700000">
              <a:schemeClr val="accent1">
                <a:gamma/>
                <a:shade val="60000"/>
                <a:invGamma/>
              </a:schemeClr>
            </a:prstShdw>
          </a:effectLst>
        </p:spPr>
        <p:txBody>
          <a:bodyPr>
            <a:spAutoFit/>
          </a:bodyPr>
          <a:lstStyle/>
          <a:p>
            <a:pPr marL="342900" indent="-342900" eaLnBrk="1" hangingPunct="1">
              <a:spcBef>
                <a:spcPct val="20000"/>
              </a:spcBef>
              <a:buClr>
                <a:schemeClr val="tx1"/>
              </a:buClr>
              <a:buSzPct val="75000"/>
              <a:buFont typeface="Wingdings 2" panose="05020102010507070707" pitchFamily="18" charset="2"/>
              <a:buChar char="ß"/>
              <a:defRPr/>
            </a:pPr>
            <a:r>
              <a:rPr lang="zh-CN" altLang="en-US" sz="2400" b="1" dirty="0">
                <a:solidFill>
                  <a:srgbClr val="0000FF"/>
                </a:solidFill>
                <a:ea typeface="黑体" pitchFamily="2" charset="-122"/>
              </a:rPr>
              <a:t>总供给的决定因素</a:t>
            </a:r>
          </a:p>
          <a:p>
            <a:pPr marL="342900" indent="-342900" eaLnBrk="1" hangingPunct="1">
              <a:spcBef>
                <a:spcPct val="20000"/>
              </a:spcBef>
              <a:buClr>
                <a:schemeClr val="tx1"/>
              </a:buClr>
              <a:buSzPct val="75000"/>
              <a:buFont typeface="Wingdings" panose="05000000000000000000" pitchFamily="2" charset="2"/>
              <a:buChar char="Ø"/>
              <a:defRPr/>
            </a:pPr>
            <a:r>
              <a:rPr lang="zh-CN" altLang="en-US" b="1" dirty="0">
                <a:latin typeface="宋体" panose="02010600030101010101" pitchFamily="2" charset="-122"/>
              </a:rPr>
              <a:t>社会拥有的资源——</a:t>
            </a:r>
            <a:r>
              <a:rPr lang="zh-CN" altLang="en-US" b="1" dirty="0">
                <a:solidFill>
                  <a:srgbClr val="0000FF"/>
                </a:solidFill>
                <a:latin typeface="宋体" panose="02010600030101010101" pitchFamily="2" charset="-122"/>
              </a:rPr>
              <a:t>土地、资本、劳动力、企业家等生产要素；资源越多，各个价格水平上总供给量就越大；</a:t>
            </a:r>
          </a:p>
          <a:p>
            <a:pPr marL="342900" indent="-342900" eaLnBrk="1" hangingPunct="1">
              <a:spcBef>
                <a:spcPct val="20000"/>
              </a:spcBef>
              <a:buClr>
                <a:schemeClr val="tx1"/>
              </a:buClr>
              <a:buSzPct val="75000"/>
              <a:buFont typeface="Wingdings" panose="05000000000000000000" pitchFamily="2" charset="2"/>
              <a:buChar char="Ø"/>
              <a:defRPr/>
            </a:pPr>
            <a:r>
              <a:rPr lang="zh-CN" altLang="en-US" b="1" dirty="0">
                <a:latin typeface="宋体" panose="02010600030101010101" pitchFamily="2" charset="-122"/>
              </a:rPr>
              <a:t>要素所有者是否愿意将这些要素投入经济，</a:t>
            </a:r>
            <a:r>
              <a:rPr lang="zh-CN" altLang="en-US" b="1" dirty="0">
                <a:solidFill>
                  <a:srgbClr val="0000FF"/>
                </a:solidFill>
                <a:latin typeface="宋体" panose="02010600030101010101" pitchFamily="2" charset="-122"/>
              </a:rPr>
              <a:t>如工人多参加劳动（延长劳动时间）、多储蓄——这主要由要素的价格决定，比如工资水平（劳动的价格）、利率（资本的价格）、租金（土地的价格）；</a:t>
            </a:r>
            <a:endParaRPr lang="en-US" altLang="zh-CN" b="1" dirty="0">
              <a:solidFill>
                <a:srgbClr val="0000FF"/>
              </a:solidFill>
              <a:latin typeface="宋体" panose="02010600030101010101" pitchFamily="2" charset="-122"/>
            </a:endParaRPr>
          </a:p>
          <a:p>
            <a:pPr marL="342900" indent="-342900" eaLnBrk="1" hangingPunct="1">
              <a:spcBef>
                <a:spcPct val="20000"/>
              </a:spcBef>
              <a:buClr>
                <a:schemeClr val="tx1"/>
              </a:buClr>
              <a:buSzPct val="75000"/>
              <a:buFont typeface="Wingdings" panose="05000000000000000000" pitchFamily="2" charset="2"/>
              <a:buChar char="Ø"/>
              <a:defRPr/>
            </a:pPr>
            <a:r>
              <a:rPr lang="zh-CN" altLang="en-US" b="1" dirty="0">
                <a:latin typeface="宋体" panose="02010600030101010101" pitchFamily="2" charset="-122"/>
              </a:rPr>
              <a:t>技术水平。</a:t>
            </a:r>
          </a:p>
        </p:txBody>
      </p:sp>
      <p:sp>
        <p:nvSpPr>
          <p:cNvPr id="8" name="Rectangle 11"/>
          <p:cNvSpPr txBox="1">
            <a:spLocks noGrp="1" noChangeArrowheads="1"/>
          </p:cNvSpPr>
          <p:nvPr/>
        </p:nvSpPr>
        <p:spPr bwMode="auto">
          <a:xfrm>
            <a:off x="8448675" y="6248400"/>
            <a:ext cx="587375" cy="4889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9pPr>
          </a:lstStyle>
          <a:p>
            <a:pPr algn="ctr" eaLnBrk="1" hangingPunct="1">
              <a:spcBef>
                <a:spcPct val="0"/>
              </a:spcBef>
              <a:buClrTx/>
              <a:buSzTx/>
              <a:buFontTx/>
              <a:buNone/>
            </a:pPr>
            <a:r>
              <a:rPr lang="en-US" altLang="zh-CN" sz="2600" b="1" dirty="0" smtClean="0">
                <a:solidFill>
                  <a:schemeClr val="bg1"/>
                </a:solidFill>
                <a:ea typeface="黑体" panose="02010609060101010101" pitchFamily="49" charset="-122"/>
              </a:rPr>
              <a:t>6</a:t>
            </a:r>
            <a:endParaRPr lang="en-US" altLang="zh-CN" sz="2600" b="1" dirty="0">
              <a:solidFill>
                <a:schemeClr val="bg1"/>
              </a:solidFill>
              <a:ea typeface="黑体" panose="02010609060101010101" pitchFamily="49" charset="-122"/>
            </a:endParaRPr>
          </a:p>
        </p:txBody>
      </p:sp>
    </p:spTree>
    <p:extLst>
      <p:ext uri="{BB962C8B-B14F-4D97-AF65-F5344CB8AC3E}">
        <p14:creationId xmlns:p14="http://schemas.microsoft.com/office/powerpoint/2010/main" val="1367668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blinds(horizontal)">
                                      <p:cBhvr>
                                        <p:cTn id="11" dur="500"/>
                                        <p:tgtEl>
                                          <p:spTgt spid="5">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linds(horizontal)">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8" presetClass="entr" presetSubtype="12" fill="hold" nodeType="click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animEffect transition="in" filter="strips(downLeft)">
                                      <p:cBhvr>
                                        <p:cTn id="25" dur="500"/>
                                        <p:tgtEl>
                                          <p:spTgt spid="7">
                                            <p:txEl>
                                              <p:pRg st="1" end="1"/>
                                            </p:txEl>
                                          </p:spTgt>
                                        </p:tgtEl>
                                      </p:cBhvr>
                                    </p:animEffect>
                                  </p:childTnLst>
                                </p:cTn>
                              </p:par>
                              <p:par>
                                <p:cTn id="26" presetID="18" presetClass="entr" presetSubtype="12" fill="hold" nodeType="with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strips(downLeft)">
                                      <p:cBhvr>
                                        <p:cTn id="28" dur="500"/>
                                        <p:tgtEl>
                                          <p:spTgt spid="7">
                                            <p:txEl>
                                              <p:pRg st="2" end="2"/>
                                            </p:txEl>
                                          </p:spTgt>
                                        </p:tgtEl>
                                      </p:cBhvr>
                                    </p:animEffect>
                                  </p:childTnLst>
                                </p:cTn>
                              </p:par>
                              <p:par>
                                <p:cTn id="29" presetID="18" presetClass="entr" presetSubtype="12" fill="hold" nodeType="withEffect">
                                  <p:stCondLst>
                                    <p:cond delay="0"/>
                                  </p:stCondLst>
                                  <p:childTnLst>
                                    <p:set>
                                      <p:cBhvr>
                                        <p:cTn id="30" dur="1" fill="hold">
                                          <p:stCondLst>
                                            <p:cond delay="0"/>
                                          </p:stCondLst>
                                        </p:cTn>
                                        <p:tgtEl>
                                          <p:spTgt spid="7">
                                            <p:txEl>
                                              <p:pRg st="3" end="3"/>
                                            </p:txEl>
                                          </p:spTgt>
                                        </p:tgtEl>
                                        <p:attrNameLst>
                                          <p:attrName>style.visibility</p:attrName>
                                        </p:attrNameLst>
                                      </p:cBhvr>
                                      <p:to>
                                        <p:strVal val="visible"/>
                                      </p:to>
                                    </p:set>
                                    <p:animEffect transition="in" filter="strips(downLeft)">
                                      <p:cBhvr>
                                        <p:cTn id="31"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ChangeArrowheads="1"/>
          </p:cNvSpPr>
          <p:nvPr/>
        </p:nvSpPr>
        <p:spPr bwMode="auto">
          <a:xfrm>
            <a:off x="838200" y="1412776"/>
            <a:ext cx="2667000"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buClr>
                <a:schemeClr val="tx1"/>
              </a:buClr>
              <a:buSzPct val="75000"/>
              <a:buFont typeface="Wingdings" panose="05000000000000000000" pitchFamily="2" charset="2"/>
              <a:buNone/>
            </a:pPr>
            <a:r>
              <a:rPr lang="en-US" altLang="zh-CN" sz="2800" b="1" dirty="0">
                <a:solidFill>
                  <a:srgbClr val="0000FF"/>
                </a:solidFill>
                <a:latin typeface="Times New Roman" panose="02020603050405020304" pitchFamily="18" charset="0"/>
              </a:rPr>
              <a:t>2.</a:t>
            </a:r>
            <a:r>
              <a:rPr lang="zh-CN" altLang="en-US" sz="2800" b="1" dirty="0">
                <a:solidFill>
                  <a:srgbClr val="0000FF"/>
                </a:solidFill>
                <a:latin typeface="Times New Roman" panose="02020603050405020304" pitchFamily="18" charset="0"/>
              </a:rPr>
              <a:t>总供给曲线</a:t>
            </a:r>
          </a:p>
        </p:txBody>
      </p:sp>
      <p:sp>
        <p:nvSpPr>
          <p:cNvPr id="5" name="Rectangle 8" descr="花束"/>
          <p:cNvSpPr>
            <a:spLocks noChangeArrowheads="1"/>
          </p:cNvSpPr>
          <p:nvPr/>
        </p:nvSpPr>
        <p:spPr bwMode="auto">
          <a:xfrm>
            <a:off x="762000" y="1890614"/>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cap="sq" algn="ctr">
                <a:solidFill>
                  <a:srgbClr val="000000"/>
                </a:solidFill>
                <a:miter lim="800000"/>
                <a:headEnd type="none" w="sm" len="sm"/>
                <a:tailEnd type="none" w="sm" len="sm"/>
              </a14:hiddenLine>
            </a:ext>
          </a:extLst>
        </p:spPr>
        <p:txBody>
          <a:bodyPr/>
          <a:lstStyle>
            <a:lvl1pPr indent="719138">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spcBef>
                <a:spcPct val="0"/>
              </a:spcBef>
              <a:buClr>
                <a:schemeClr val="hlink"/>
              </a:buClr>
              <a:buSzPct val="95000"/>
              <a:buFont typeface="Wingdings" panose="05000000000000000000" pitchFamily="2" charset="2"/>
              <a:buNone/>
            </a:pPr>
            <a:r>
              <a:rPr lang="zh-CN" altLang="en-US" sz="2300" b="1">
                <a:latin typeface="Arial" panose="020B0604020202020204" pitchFamily="34" charset="0"/>
                <a:ea typeface="宋体" panose="02010600030101010101" pitchFamily="2" charset="-122"/>
              </a:rPr>
              <a:t>反映物价水平与整个社会总产出关系的曲线。总供给曲线上每一点表示在某个价格水平上，社会提供多高水平的产量。</a:t>
            </a:r>
            <a:r>
              <a:rPr lang="zh-CN" altLang="en-US" sz="2400" b="1">
                <a:latin typeface="Arial" panose="020B0604020202020204" pitchFamily="34" charset="0"/>
                <a:ea typeface="宋体" panose="02010600030101010101" pitchFamily="2" charset="-122"/>
              </a:rPr>
              <a:t> </a:t>
            </a:r>
          </a:p>
        </p:txBody>
      </p:sp>
      <p:sp>
        <p:nvSpPr>
          <p:cNvPr id="6" name="Rectangle 7"/>
          <p:cNvSpPr>
            <a:spLocks noChangeArrowheads="1"/>
          </p:cNvSpPr>
          <p:nvPr/>
        </p:nvSpPr>
        <p:spPr bwMode="auto">
          <a:xfrm>
            <a:off x="838200" y="3006626"/>
            <a:ext cx="2667000"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buClr>
                <a:schemeClr val="tx1"/>
              </a:buClr>
              <a:buSzPct val="75000"/>
              <a:buFont typeface="Wingdings" panose="05000000000000000000" pitchFamily="2" charset="2"/>
              <a:buNone/>
            </a:pPr>
            <a:r>
              <a:rPr lang="en-US" altLang="zh-CN" sz="2800" b="1">
                <a:solidFill>
                  <a:srgbClr val="0000FF"/>
                </a:solidFill>
                <a:latin typeface="Times New Roman" panose="02020603050405020304" pitchFamily="18" charset="0"/>
              </a:rPr>
              <a:t>3.</a:t>
            </a:r>
            <a:r>
              <a:rPr lang="zh-CN" altLang="en-US" sz="2800" b="1">
                <a:solidFill>
                  <a:srgbClr val="0000FF"/>
                </a:solidFill>
                <a:latin typeface="Times New Roman" panose="02020603050405020304" pitchFamily="18" charset="0"/>
              </a:rPr>
              <a:t>长期与短期</a:t>
            </a:r>
          </a:p>
        </p:txBody>
      </p:sp>
      <p:sp>
        <p:nvSpPr>
          <p:cNvPr id="7" name="Rectangle 8" descr="花束"/>
          <p:cNvSpPr>
            <a:spLocks noChangeArrowheads="1"/>
          </p:cNvSpPr>
          <p:nvPr/>
        </p:nvSpPr>
        <p:spPr bwMode="auto">
          <a:xfrm>
            <a:off x="381000" y="3616226"/>
            <a:ext cx="8077200" cy="198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cap="sq" algn="ctr">
                <a:solidFill>
                  <a:srgbClr val="000000"/>
                </a:solidFill>
                <a:miter lim="800000"/>
                <a:headEnd type="none" w="sm" len="sm"/>
                <a:tailEnd type="none" w="sm" len="sm"/>
              </a14:hiddenLine>
            </a:ext>
          </a:extLst>
        </p:spPr>
        <p:txBody>
          <a:bodyPr/>
          <a:lstStyle>
            <a:lvl1pPr marL="342900" indent="-342900">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lvl="1">
              <a:buClr>
                <a:schemeClr val="tx1"/>
              </a:buClr>
              <a:buSzPct val="95000"/>
              <a:buFont typeface="Wingdings" panose="05000000000000000000" pitchFamily="2" charset="2"/>
              <a:buChar char="Ø"/>
            </a:pPr>
            <a:r>
              <a:rPr lang="zh-CN" altLang="en-US" sz="2300" b="1" dirty="0">
                <a:solidFill>
                  <a:srgbClr val="0000FF"/>
                </a:solidFill>
                <a:latin typeface="Arial" panose="020B0604020202020204" pitchFamily="34" charset="0"/>
                <a:ea typeface="宋体" panose="02010600030101010101" pitchFamily="2" charset="-122"/>
              </a:rPr>
              <a:t>长期：</a:t>
            </a:r>
            <a:r>
              <a:rPr lang="zh-CN" altLang="en-US" sz="2300" b="1" dirty="0">
                <a:latin typeface="Arial" panose="020B0604020202020204" pitchFamily="34" charset="0"/>
                <a:ea typeface="宋体" panose="02010600030101010101" pitchFamily="2" charset="-122"/>
              </a:rPr>
              <a:t>资本存量、人口、生产技术等一切生产要素都可变的情况</a:t>
            </a:r>
            <a:r>
              <a:rPr lang="zh-CN" altLang="en-US" sz="2300" dirty="0">
                <a:latin typeface="Arial" panose="020B0604020202020204" pitchFamily="34" charset="0"/>
                <a:ea typeface="宋体" panose="02010600030101010101" pitchFamily="2" charset="-122"/>
              </a:rPr>
              <a:t> </a:t>
            </a:r>
          </a:p>
          <a:p>
            <a:pPr lvl="1">
              <a:buClr>
                <a:schemeClr val="tx1"/>
              </a:buClr>
              <a:buSzPct val="95000"/>
              <a:buFont typeface="Wingdings" panose="05000000000000000000" pitchFamily="2" charset="2"/>
              <a:buChar char="Ø"/>
            </a:pPr>
            <a:r>
              <a:rPr lang="zh-CN" altLang="en-US" sz="2300" b="1" dirty="0">
                <a:solidFill>
                  <a:srgbClr val="0000FF"/>
                </a:solidFill>
                <a:latin typeface="Arial" panose="020B0604020202020204" pitchFamily="34" charset="0"/>
                <a:ea typeface="宋体" panose="02010600030101010101" pitchFamily="2" charset="-122"/>
              </a:rPr>
              <a:t>短期：</a:t>
            </a:r>
            <a:r>
              <a:rPr lang="zh-CN" altLang="en-US" sz="2300" b="1" dirty="0">
                <a:latin typeface="Arial" panose="020B0604020202020204" pitchFamily="34" charset="0"/>
                <a:ea typeface="宋体" panose="02010600030101010101" pitchFamily="2" charset="-122"/>
              </a:rPr>
              <a:t>除了部分生产要素可变（如劳动投入量），其他因素（如资本存量、人口数量、生产技术等）均保持不变的情况。</a:t>
            </a:r>
          </a:p>
        </p:txBody>
      </p:sp>
      <p:sp>
        <p:nvSpPr>
          <p:cNvPr id="9" name="Rectangle 11"/>
          <p:cNvSpPr txBox="1">
            <a:spLocks noGrp="1" noChangeArrowheads="1"/>
          </p:cNvSpPr>
          <p:nvPr/>
        </p:nvSpPr>
        <p:spPr bwMode="auto">
          <a:xfrm>
            <a:off x="8448675" y="6248400"/>
            <a:ext cx="587375" cy="4889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9pPr>
          </a:lstStyle>
          <a:p>
            <a:pPr algn="ctr" eaLnBrk="1" hangingPunct="1">
              <a:spcBef>
                <a:spcPct val="0"/>
              </a:spcBef>
              <a:buClrTx/>
              <a:buSzTx/>
              <a:buFontTx/>
              <a:buNone/>
            </a:pPr>
            <a:r>
              <a:rPr lang="en-US" altLang="zh-CN" sz="2600" b="1" dirty="0" smtClean="0">
                <a:solidFill>
                  <a:schemeClr val="bg1"/>
                </a:solidFill>
                <a:ea typeface="黑体" panose="02010609060101010101" pitchFamily="49" charset="-122"/>
              </a:rPr>
              <a:t>7</a:t>
            </a:r>
            <a:endParaRPr lang="en-US" altLang="zh-CN" sz="2600" b="1" dirty="0">
              <a:solidFill>
                <a:schemeClr val="bg1"/>
              </a:solidFill>
              <a:ea typeface="黑体" panose="02010609060101010101" pitchFamily="49" charset="-122"/>
            </a:endParaRPr>
          </a:p>
        </p:txBody>
      </p:sp>
    </p:spTree>
    <p:extLst>
      <p:ext uri="{BB962C8B-B14F-4D97-AF65-F5344CB8AC3E}">
        <p14:creationId xmlns:p14="http://schemas.microsoft.com/office/powerpoint/2010/main" val="515812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blinds(horizontal)">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blinds(horizontal)">
                                      <p:cBhvr>
                                        <p:cTn id="17" dur="500"/>
                                        <p:tgtEl>
                                          <p:spTgt spid="7">
                                            <p:txEl>
                                              <p:pRg st="0" end="0"/>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7">
                                            <p:txEl>
                                              <p:pRg st="1" end="1"/>
                                            </p:txEl>
                                          </p:spTgt>
                                        </p:tgtEl>
                                        <p:attrNameLst>
                                          <p:attrName>style.visibility</p:attrName>
                                        </p:attrNameLst>
                                      </p:cBhvr>
                                      <p:to>
                                        <p:strVal val="visible"/>
                                      </p:to>
                                    </p:set>
                                    <p:animEffect transition="in" filter="blinds(horizontal)">
                                      <p:cBhvr>
                                        <p:cTn id="20"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P spid="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762000" y="764704"/>
            <a:ext cx="6400800" cy="685800"/>
          </a:xfrm>
          <a:noFill/>
        </p:spPr>
        <p:txBody>
          <a:bodyPr lIns="92075" tIns="46038" rIns="92075" bIns="46038"/>
          <a:lstStyle/>
          <a:p>
            <a:r>
              <a:rPr lang="zh-CN" altLang="en-US" sz="2800" b="1" dirty="0" smtClean="0">
                <a:solidFill>
                  <a:srgbClr val="0000FF"/>
                </a:solidFill>
                <a:latin typeface="Times New Roman" panose="02020603050405020304" pitchFamily="18" charset="0"/>
                <a:ea typeface="黑体" panose="02010609060101010101" pitchFamily="49" charset="-122"/>
              </a:rPr>
              <a:t>长期总供给曲线（古典总供给曲线）</a:t>
            </a:r>
          </a:p>
        </p:txBody>
      </p:sp>
      <p:sp>
        <p:nvSpPr>
          <p:cNvPr id="5" name="Rectangle 4" descr="花束"/>
          <p:cNvSpPr>
            <a:spLocks noChangeArrowheads="1"/>
          </p:cNvSpPr>
          <p:nvPr/>
        </p:nvSpPr>
        <p:spPr bwMode="auto">
          <a:xfrm>
            <a:off x="701637" y="4800600"/>
            <a:ext cx="5257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cap="sq">
                <a:solidFill>
                  <a:srgbClr val="000000"/>
                </a:solidFill>
                <a:miter lim="800000"/>
                <a:headEnd type="none" w="sm" len="sm"/>
                <a:tailEnd type="none" w="sm" len="sm"/>
              </a14:hiddenLine>
            </a:ext>
          </a:extLst>
        </p:spPr>
        <p:txBody>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nSpc>
                <a:spcPct val="90000"/>
              </a:lnSpc>
              <a:buClr>
                <a:schemeClr val="hlink"/>
              </a:buClr>
              <a:buSzPct val="95000"/>
              <a:buFont typeface="Wingdings" panose="05000000000000000000" pitchFamily="2" charset="2"/>
              <a:buNone/>
            </a:pPr>
            <a:r>
              <a:rPr lang="zh-CN" altLang="en-US" sz="2400" b="1" dirty="0">
                <a:solidFill>
                  <a:srgbClr val="0000FF"/>
                </a:solidFill>
                <a:latin typeface="Arial" panose="020B0604020202020204" pitchFamily="34" charset="0"/>
                <a:ea typeface="宋体" panose="02010600030101010101" pitchFamily="2" charset="-122"/>
              </a:rPr>
              <a:t>长期总供给曲线形状：</a:t>
            </a:r>
          </a:p>
          <a:p>
            <a:pPr>
              <a:lnSpc>
                <a:spcPct val="90000"/>
              </a:lnSpc>
              <a:buClr>
                <a:schemeClr val="hlink"/>
              </a:buClr>
              <a:buSzPct val="95000"/>
              <a:buFont typeface="Wingdings" panose="05000000000000000000" pitchFamily="2" charset="2"/>
              <a:buNone/>
            </a:pPr>
            <a:r>
              <a:rPr lang="zh-CN" altLang="en-US" sz="2400" dirty="0">
                <a:solidFill>
                  <a:srgbClr val="000000"/>
                </a:solidFill>
                <a:latin typeface="Arial" panose="020B0604020202020204" pitchFamily="34" charset="0"/>
                <a:ea typeface="宋体" panose="02010600030101010101" pitchFamily="2" charset="-122"/>
              </a:rPr>
              <a:t>    </a:t>
            </a:r>
            <a:r>
              <a:rPr lang="zh-CN" altLang="en-US" sz="2200" b="1" dirty="0">
                <a:latin typeface="Arial" panose="020B0604020202020204" pitchFamily="34" charset="0"/>
                <a:ea typeface="宋体" panose="02010600030101010101" pitchFamily="2" charset="-122"/>
              </a:rPr>
              <a:t>总产量不受价格水平变动的影响，位于充分就业水平上的垂直的总供给曲线。</a:t>
            </a:r>
          </a:p>
        </p:txBody>
      </p:sp>
      <p:sp>
        <p:nvSpPr>
          <p:cNvPr id="6" name="Rectangle 6" descr="valentine2004_r9_c11[1]"/>
          <p:cNvSpPr>
            <a:spLocks noChangeArrowheads="1"/>
          </p:cNvSpPr>
          <p:nvPr/>
        </p:nvSpPr>
        <p:spPr bwMode="auto">
          <a:xfrm>
            <a:off x="709613" y="1677752"/>
            <a:ext cx="5029200" cy="175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cmpd="thickThin">
                <a:solidFill>
                  <a:srgbClr val="000000"/>
                </a:solidFill>
                <a:miter lim="800000"/>
                <a:headEnd type="none" w="sm" len="sm"/>
                <a:tailEnd type="none" w="sm" len="sm"/>
              </a14:hiddenLine>
            </a:ext>
          </a:extLst>
        </p:spPr>
        <p:txBody>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nSpc>
                <a:spcPct val="110000"/>
              </a:lnSpc>
              <a:buClr>
                <a:schemeClr val="tx1"/>
              </a:buClr>
              <a:buSzPct val="75000"/>
              <a:buFont typeface="Wingdings" panose="05000000000000000000" pitchFamily="2" charset="2"/>
              <a:buChar char="l"/>
            </a:pPr>
            <a:r>
              <a:rPr lang="zh-CN" altLang="en-US" sz="2200" b="1" dirty="0">
                <a:solidFill>
                  <a:srgbClr val="0000FF"/>
                </a:solidFill>
                <a:latin typeface="+mn-ea"/>
                <a:ea typeface="+mn-ea"/>
              </a:rPr>
              <a:t>假设：</a:t>
            </a:r>
            <a:r>
              <a:rPr lang="zh-CN" altLang="en-US" sz="2200" b="1" dirty="0">
                <a:latin typeface="+mn-ea"/>
                <a:ea typeface="+mn-ea"/>
              </a:rPr>
              <a:t>长期中，价格和货币工资能随时调整，使劳动市场达均衡，就业水平不随价格</a:t>
            </a:r>
            <a:r>
              <a:rPr lang="zh-CN" altLang="en-US" sz="2200" b="1" dirty="0" smtClean="0">
                <a:latin typeface="+mn-ea"/>
                <a:ea typeface="+mn-ea"/>
              </a:rPr>
              <a:t>变化而</a:t>
            </a:r>
            <a:r>
              <a:rPr lang="zh-CN" altLang="en-US" sz="2200" b="1" dirty="0">
                <a:latin typeface="+mn-ea"/>
                <a:ea typeface="+mn-ea"/>
              </a:rPr>
              <a:t>变动，始终在充分就业的状态上。</a:t>
            </a:r>
          </a:p>
        </p:txBody>
      </p:sp>
      <p:grpSp>
        <p:nvGrpSpPr>
          <p:cNvPr id="7" name="Group 24"/>
          <p:cNvGrpSpPr>
            <a:grpSpLocks/>
          </p:cNvGrpSpPr>
          <p:nvPr/>
        </p:nvGrpSpPr>
        <p:grpSpPr bwMode="auto">
          <a:xfrm>
            <a:off x="5986463" y="1966913"/>
            <a:ext cx="2776537" cy="3141662"/>
            <a:chOff x="3606" y="1239"/>
            <a:chExt cx="1749" cy="1979"/>
          </a:xfrm>
        </p:grpSpPr>
        <p:grpSp>
          <p:nvGrpSpPr>
            <p:cNvPr id="8" name="Group 10"/>
            <p:cNvGrpSpPr>
              <a:grpSpLocks/>
            </p:cNvGrpSpPr>
            <p:nvPr/>
          </p:nvGrpSpPr>
          <p:grpSpPr bwMode="auto">
            <a:xfrm>
              <a:off x="3727" y="2665"/>
              <a:ext cx="1628" cy="81"/>
              <a:chOff x="3681" y="3262"/>
              <a:chExt cx="1628" cy="81"/>
            </a:xfrm>
          </p:grpSpPr>
          <p:sp>
            <p:nvSpPr>
              <p:cNvPr id="18" name="Line 11"/>
              <p:cNvSpPr>
                <a:spLocks noChangeShapeType="1"/>
              </p:cNvSpPr>
              <p:nvPr/>
            </p:nvSpPr>
            <p:spPr bwMode="auto">
              <a:xfrm>
                <a:off x="3681" y="3301"/>
                <a:ext cx="1558"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Freeform 12"/>
              <p:cNvSpPr>
                <a:spLocks/>
              </p:cNvSpPr>
              <p:nvPr/>
            </p:nvSpPr>
            <p:spPr bwMode="auto">
              <a:xfrm>
                <a:off x="5235" y="3262"/>
                <a:ext cx="74" cy="81"/>
              </a:xfrm>
              <a:custGeom>
                <a:avLst/>
                <a:gdLst>
                  <a:gd name="T0" fmla="*/ 0 w 74"/>
                  <a:gd name="T1" fmla="*/ 81 h 81"/>
                  <a:gd name="T2" fmla="*/ 74 w 74"/>
                  <a:gd name="T3" fmla="*/ 39 h 81"/>
                  <a:gd name="T4" fmla="*/ 0 w 74"/>
                  <a:gd name="T5" fmla="*/ 0 h 81"/>
                  <a:gd name="T6" fmla="*/ 0 w 74"/>
                  <a:gd name="T7" fmla="*/ 81 h 81"/>
                  <a:gd name="T8" fmla="*/ 0 60000 65536"/>
                  <a:gd name="T9" fmla="*/ 0 60000 65536"/>
                  <a:gd name="T10" fmla="*/ 0 60000 65536"/>
                  <a:gd name="T11" fmla="*/ 0 60000 65536"/>
                  <a:gd name="T12" fmla="*/ 0 w 74"/>
                  <a:gd name="T13" fmla="*/ 0 h 81"/>
                  <a:gd name="T14" fmla="*/ 74 w 74"/>
                  <a:gd name="T15" fmla="*/ 81 h 81"/>
                </a:gdLst>
                <a:ahLst/>
                <a:cxnLst>
                  <a:cxn ang="T8">
                    <a:pos x="T0" y="T1"/>
                  </a:cxn>
                  <a:cxn ang="T9">
                    <a:pos x="T2" y="T3"/>
                  </a:cxn>
                  <a:cxn ang="T10">
                    <a:pos x="T4" y="T5"/>
                  </a:cxn>
                  <a:cxn ang="T11">
                    <a:pos x="T6" y="T7"/>
                  </a:cxn>
                </a:cxnLst>
                <a:rect l="T12" t="T13" r="T14" b="T15"/>
                <a:pathLst>
                  <a:path w="74" h="81">
                    <a:moveTo>
                      <a:pt x="0" y="81"/>
                    </a:moveTo>
                    <a:lnTo>
                      <a:pt x="74" y="39"/>
                    </a:lnTo>
                    <a:lnTo>
                      <a:pt x="0" y="0"/>
                    </a:lnTo>
                    <a:lnTo>
                      <a:pt x="0" y="8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9" name="Group 13"/>
            <p:cNvGrpSpPr>
              <a:grpSpLocks/>
            </p:cNvGrpSpPr>
            <p:nvPr/>
          </p:nvGrpSpPr>
          <p:grpSpPr bwMode="auto">
            <a:xfrm>
              <a:off x="3691" y="1239"/>
              <a:ext cx="74" cy="1465"/>
              <a:chOff x="3645" y="1836"/>
              <a:chExt cx="74" cy="1465"/>
            </a:xfrm>
          </p:grpSpPr>
          <p:sp>
            <p:nvSpPr>
              <p:cNvPr id="16" name="Line 14"/>
              <p:cNvSpPr>
                <a:spLocks noChangeShapeType="1"/>
              </p:cNvSpPr>
              <p:nvPr/>
            </p:nvSpPr>
            <p:spPr bwMode="auto">
              <a:xfrm flipV="1">
                <a:off x="3681" y="1913"/>
                <a:ext cx="1" cy="13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Freeform 15"/>
              <p:cNvSpPr>
                <a:spLocks/>
              </p:cNvSpPr>
              <p:nvPr/>
            </p:nvSpPr>
            <p:spPr bwMode="auto">
              <a:xfrm>
                <a:off x="3645" y="1836"/>
                <a:ext cx="74" cy="83"/>
              </a:xfrm>
              <a:custGeom>
                <a:avLst/>
                <a:gdLst>
                  <a:gd name="T0" fmla="*/ 74 w 74"/>
                  <a:gd name="T1" fmla="*/ 83 h 83"/>
                  <a:gd name="T2" fmla="*/ 38 w 74"/>
                  <a:gd name="T3" fmla="*/ 0 h 83"/>
                  <a:gd name="T4" fmla="*/ 0 w 74"/>
                  <a:gd name="T5" fmla="*/ 83 h 83"/>
                  <a:gd name="T6" fmla="*/ 74 w 74"/>
                  <a:gd name="T7" fmla="*/ 83 h 83"/>
                  <a:gd name="T8" fmla="*/ 0 60000 65536"/>
                  <a:gd name="T9" fmla="*/ 0 60000 65536"/>
                  <a:gd name="T10" fmla="*/ 0 60000 65536"/>
                  <a:gd name="T11" fmla="*/ 0 60000 65536"/>
                  <a:gd name="T12" fmla="*/ 0 w 74"/>
                  <a:gd name="T13" fmla="*/ 0 h 83"/>
                  <a:gd name="T14" fmla="*/ 74 w 74"/>
                  <a:gd name="T15" fmla="*/ 83 h 83"/>
                </a:gdLst>
                <a:ahLst/>
                <a:cxnLst>
                  <a:cxn ang="T8">
                    <a:pos x="T0" y="T1"/>
                  </a:cxn>
                  <a:cxn ang="T9">
                    <a:pos x="T2" y="T3"/>
                  </a:cxn>
                  <a:cxn ang="T10">
                    <a:pos x="T4" y="T5"/>
                  </a:cxn>
                  <a:cxn ang="T11">
                    <a:pos x="T6" y="T7"/>
                  </a:cxn>
                </a:cxnLst>
                <a:rect l="T12" t="T13" r="T14" b="T15"/>
                <a:pathLst>
                  <a:path w="74" h="83">
                    <a:moveTo>
                      <a:pt x="74" y="83"/>
                    </a:moveTo>
                    <a:lnTo>
                      <a:pt x="38" y="0"/>
                    </a:lnTo>
                    <a:lnTo>
                      <a:pt x="0" y="83"/>
                    </a:lnTo>
                    <a:lnTo>
                      <a:pt x="74" y="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0" name="Rectangle 16"/>
            <p:cNvSpPr>
              <a:spLocks noChangeArrowheads="1"/>
            </p:cNvSpPr>
            <p:nvPr/>
          </p:nvSpPr>
          <p:spPr bwMode="auto">
            <a:xfrm>
              <a:off x="3961" y="3024"/>
              <a:ext cx="113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Tx/>
                <a:buNone/>
              </a:pPr>
              <a:r>
                <a:rPr kumimoji="1" lang="zh-CN" altLang="en-US" sz="2000" b="1" dirty="0">
                  <a:solidFill>
                    <a:srgbClr val="000000"/>
                  </a:solidFill>
                  <a:latin typeface="黑体" panose="02010609060101010101" pitchFamily="49" charset="-122"/>
                </a:rPr>
                <a:t>古典总供给曲线</a:t>
              </a:r>
              <a:endParaRPr kumimoji="1" lang="zh-CN" altLang="en-US" sz="2000" dirty="0">
                <a:latin typeface="黑体" panose="02010609060101010101" pitchFamily="49" charset="-122"/>
              </a:endParaRPr>
            </a:p>
          </p:txBody>
        </p:sp>
        <p:sp>
          <p:nvSpPr>
            <p:cNvPr id="11" name="Rectangle 17"/>
            <p:cNvSpPr>
              <a:spLocks noChangeArrowheads="1"/>
            </p:cNvSpPr>
            <p:nvPr/>
          </p:nvSpPr>
          <p:spPr bwMode="auto">
            <a:xfrm>
              <a:off x="4416" y="2736"/>
              <a:ext cx="15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Tx/>
                <a:buNone/>
              </a:pPr>
              <a:r>
                <a:rPr kumimoji="1" lang="en-US" altLang="zh-CN" sz="2000" b="1">
                  <a:solidFill>
                    <a:srgbClr val="000000"/>
                  </a:solidFill>
                  <a:latin typeface="Times New Roman" panose="02020603050405020304" pitchFamily="18" charset="0"/>
                  <a:ea typeface="宋体" panose="02010600030101010101" pitchFamily="2" charset="-122"/>
                </a:rPr>
                <a:t>Y</a:t>
              </a:r>
              <a:r>
                <a:rPr kumimoji="1" lang="en-US" altLang="zh-CN" sz="2400" b="1" baseline="-25000">
                  <a:solidFill>
                    <a:srgbClr val="000000"/>
                  </a:solidFill>
                  <a:latin typeface="Times New Roman" panose="02020603050405020304" pitchFamily="18" charset="0"/>
                  <a:ea typeface="宋体" panose="02010600030101010101" pitchFamily="2" charset="-122"/>
                </a:rPr>
                <a:t>f</a:t>
              </a:r>
            </a:p>
          </p:txBody>
        </p:sp>
        <p:sp>
          <p:nvSpPr>
            <p:cNvPr id="12" name="Rectangle 18"/>
            <p:cNvSpPr>
              <a:spLocks noChangeArrowheads="1"/>
            </p:cNvSpPr>
            <p:nvPr/>
          </p:nvSpPr>
          <p:spPr bwMode="auto">
            <a:xfrm>
              <a:off x="5228" y="2749"/>
              <a:ext cx="1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Tx/>
                <a:buNone/>
              </a:pPr>
              <a:r>
                <a:rPr kumimoji="1" lang="en-US" altLang="zh-CN" sz="2000" b="1">
                  <a:solidFill>
                    <a:srgbClr val="000000"/>
                  </a:solidFill>
                  <a:latin typeface="Times New Roman" panose="02020603050405020304" pitchFamily="18" charset="0"/>
                  <a:ea typeface="宋体" panose="02010600030101010101" pitchFamily="2" charset="-122"/>
                </a:rPr>
                <a:t>Y</a:t>
              </a:r>
              <a:endParaRPr kumimoji="1" lang="en-US" altLang="zh-CN" sz="2000" b="1">
                <a:latin typeface="Times New Roman" panose="02020603050405020304" pitchFamily="18" charset="0"/>
                <a:ea typeface="宋体" panose="02010600030101010101" pitchFamily="2" charset="-122"/>
              </a:endParaRPr>
            </a:p>
          </p:txBody>
        </p:sp>
        <p:sp>
          <p:nvSpPr>
            <p:cNvPr id="13" name="Rectangle 19"/>
            <p:cNvSpPr>
              <a:spLocks noChangeArrowheads="1"/>
            </p:cNvSpPr>
            <p:nvPr/>
          </p:nvSpPr>
          <p:spPr bwMode="auto">
            <a:xfrm>
              <a:off x="3606" y="1290"/>
              <a:ext cx="9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Tx/>
                <a:buNone/>
              </a:pPr>
              <a:r>
                <a:rPr kumimoji="1" lang="en-US" altLang="zh-CN" sz="2000" b="1">
                  <a:solidFill>
                    <a:srgbClr val="000000"/>
                  </a:solidFill>
                  <a:latin typeface="Times New Roman" panose="02020603050405020304" pitchFamily="18" charset="0"/>
                  <a:ea typeface="宋体" panose="02010600030101010101" pitchFamily="2" charset="-122"/>
                </a:rPr>
                <a:t>P</a:t>
              </a:r>
              <a:endParaRPr kumimoji="1" lang="en-US" altLang="zh-CN" sz="2000" b="1">
                <a:latin typeface="Times New Roman" panose="02020603050405020304" pitchFamily="18" charset="0"/>
                <a:ea typeface="宋体" panose="02010600030101010101" pitchFamily="2" charset="-122"/>
              </a:endParaRPr>
            </a:p>
          </p:txBody>
        </p:sp>
        <p:sp>
          <p:nvSpPr>
            <p:cNvPr id="14" name="Rectangle 20"/>
            <p:cNvSpPr>
              <a:spLocks noChangeArrowheads="1"/>
            </p:cNvSpPr>
            <p:nvPr/>
          </p:nvSpPr>
          <p:spPr bwMode="auto">
            <a:xfrm>
              <a:off x="4485" y="1316"/>
              <a:ext cx="28" cy="138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buClr>
                  <a:schemeClr val="tx1"/>
                </a:buClr>
                <a:buSzPct val="75000"/>
                <a:buFont typeface="Wingdings" panose="05000000000000000000" pitchFamily="2" charset="2"/>
                <a:buNone/>
              </a:pPr>
              <a:endParaRPr lang="zh-CN" altLang="en-US" sz="2000">
                <a:solidFill>
                  <a:srgbClr val="3366FF"/>
                </a:solidFill>
                <a:latin typeface="Times New Roman" panose="02020603050405020304" pitchFamily="18" charset="0"/>
                <a:ea typeface="楷体_GB2312" panose="02010609030101010101" pitchFamily="49" charset="-122"/>
              </a:endParaRPr>
            </a:p>
          </p:txBody>
        </p:sp>
        <p:sp>
          <p:nvSpPr>
            <p:cNvPr id="15" name="Rectangle 21"/>
            <p:cNvSpPr>
              <a:spLocks noChangeArrowheads="1"/>
            </p:cNvSpPr>
            <p:nvPr/>
          </p:nvSpPr>
          <p:spPr bwMode="auto">
            <a:xfrm>
              <a:off x="4195" y="1336"/>
              <a:ext cx="20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Tx/>
                <a:buNone/>
              </a:pPr>
              <a:r>
                <a:rPr kumimoji="1" lang="en-US" altLang="zh-CN" sz="2000" b="1">
                  <a:solidFill>
                    <a:srgbClr val="000000"/>
                  </a:solidFill>
                  <a:latin typeface="Times New Roman" panose="02020603050405020304" pitchFamily="18" charset="0"/>
                  <a:ea typeface="宋体" panose="02010600030101010101" pitchFamily="2" charset="-122"/>
                </a:rPr>
                <a:t>AS</a:t>
              </a:r>
              <a:endParaRPr kumimoji="1" lang="en-US" altLang="zh-CN" sz="2000" b="1">
                <a:latin typeface="Times New Roman" panose="02020603050405020304" pitchFamily="18" charset="0"/>
                <a:ea typeface="宋体" panose="02010600030101010101" pitchFamily="2" charset="-122"/>
              </a:endParaRPr>
            </a:p>
          </p:txBody>
        </p:sp>
      </p:grpSp>
      <p:sp>
        <p:nvSpPr>
          <p:cNvPr id="20" name="Rectangle 6" descr="valentine2004_r9_c11[1]"/>
          <p:cNvSpPr>
            <a:spLocks noChangeArrowheads="1"/>
          </p:cNvSpPr>
          <p:nvPr/>
        </p:nvSpPr>
        <p:spPr bwMode="auto">
          <a:xfrm>
            <a:off x="764731" y="3352800"/>
            <a:ext cx="4953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cmpd="thickThin">
                <a:solidFill>
                  <a:srgbClr val="000000"/>
                </a:solidFill>
                <a:miter lim="800000"/>
                <a:headEnd type="none" w="sm" len="sm"/>
                <a:tailEnd type="none" w="sm" len="sm"/>
              </a14:hiddenLine>
            </a:ext>
          </a:extLst>
        </p:spPr>
        <p:txBody>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nSpc>
                <a:spcPct val="110000"/>
              </a:lnSpc>
              <a:buClr>
                <a:schemeClr val="tx1"/>
              </a:buClr>
              <a:buSzPct val="75000"/>
              <a:buFont typeface="Wingdings" panose="05000000000000000000" pitchFamily="2" charset="2"/>
              <a:buChar char="l"/>
            </a:pPr>
            <a:r>
              <a:rPr lang="zh-CN" altLang="en-US" sz="2200" b="1" dirty="0">
                <a:solidFill>
                  <a:srgbClr val="0000FF"/>
                </a:solidFill>
                <a:latin typeface="Arial" panose="020B0604020202020204" pitchFamily="34" charset="0"/>
              </a:rPr>
              <a:t>结论：</a:t>
            </a:r>
            <a:r>
              <a:rPr lang="zh-CN" altLang="en-US" sz="2200" b="1" dirty="0">
                <a:latin typeface="Arial" panose="020B0604020202020204" pitchFamily="34" charset="0"/>
              </a:rPr>
              <a:t>社会经济的产量水平位于潜在产量、或者充分就业的水平上，不受价格影响。</a:t>
            </a:r>
          </a:p>
        </p:txBody>
      </p:sp>
      <p:sp>
        <p:nvSpPr>
          <p:cNvPr id="21" name="Rectangle 11"/>
          <p:cNvSpPr txBox="1">
            <a:spLocks noGrp="1" noChangeArrowheads="1"/>
          </p:cNvSpPr>
          <p:nvPr/>
        </p:nvSpPr>
        <p:spPr bwMode="auto">
          <a:xfrm>
            <a:off x="8448675" y="6248400"/>
            <a:ext cx="587375" cy="4889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9pPr>
          </a:lstStyle>
          <a:p>
            <a:pPr algn="ctr" eaLnBrk="1" hangingPunct="1">
              <a:spcBef>
                <a:spcPct val="0"/>
              </a:spcBef>
              <a:buClrTx/>
              <a:buSzTx/>
              <a:buFontTx/>
              <a:buNone/>
            </a:pPr>
            <a:r>
              <a:rPr lang="en-US" altLang="zh-CN" sz="2600" b="1" dirty="0" smtClean="0">
                <a:solidFill>
                  <a:schemeClr val="bg1"/>
                </a:solidFill>
                <a:ea typeface="黑体" panose="02010609060101010101" pitchFamily="49" charset="-122"/>
              </a:rPr>
              <a:t>8</a:t>
            </a:r>
            <a:endParaRPr lang="en-US" altLang="zh-CN" sz="2600" b="1" dirty="0">
              <a:solidFill>
                <a:schemeClr val="bg1"/>
              </a:solidFill>
              <a:ea typeface="黑体" panose="02010609060101010101" pitchFamily="49" charset="-122"/>
            </a:endParaRPr>
          </a:p>
        </p:txBody>
      </p:sp>
    </p:spTree>
    <p:extLst>
      <p:ext uri="{BB962C8B-B14F-4D97-AF65-F5344CB8AC3E}">
        <p14:creationId xmlns:p14="http://schemas.microsoft.com/office/powerpoint/2010/main" val="3668958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linds(horizontal)">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par>
                          <p:cTn id="18" fill="hold">
                            <p:stCondLst>
                              <p:cond delay="500"/>
                            </p:stCondLst>
                            <p:childTnLst>
                              <p:par>
                                <p:cTn id="19" presetID="5" presetClass="entr" presetSubtype="10"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2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685800" y="1368846"/>
            <a:ext cx="5334000" cy="5300513"/>
          </a:xfrm>
          <a:prstGeom prst="rect">
            <a:avLst/>
          </a:prstGeom>
          <a:noFill/>
          <a:ln w="9525">
            <a:noFill/>
            <a:miter lim="800000"/>
            <a:headEnd/>
            <a:tailEnd/>
          </a:ln>
          <a:effectLst/>
        </p:spPr>
        <p:txBody>
          <a:bodyPr lIns="92075" tIns="46038" rIns="92075" bIns="46038"/>
          <a:lstStyle/>
          <a:p>
            <a:pPr marL="288925" indent="-288925">
              <a:spcBef>
                <a:spcPct val="50000"/>
              </a:spcBef>
              <a:spcAft>
                <a:spcPct val="10000"/>
              </a:spcAft>
              <a:buClr>
                <a:schemeClr val="tx1"/>
              </a:buClr>
              <a:buSzPct val="75000"/>
              <a:buFont typeface="Wingdings" panose="05000000000000000000" pitchFamily="2" charset="2"/>
              <a:buChar char="l"/>
              <a:tabLst>
                <a:tab pos="2568575" algn="l"/>
              </a:tabLst>
              <a:defRPr/>
            </a:pPr>
            <a:r>
              <a:rPr lang="zh-CN" altLang="en-US" b="1" dirty="0">
                <a:solidFill>
                  <a:schemeClr val="tx1"/>
                </a:solidFill>
                <a:effectLst>
                  <a:outerShdw blurRad="38100" dist="38100" dir="2700000" algn="tl">
                    <a:srgbClr val="C0C0C0"/>
                  </a:outerShdw>
                </a:effectLst>
                <a:latin typeface="黑体" pitchFamily="2" charset="-122"/>
                <a:ea typeface="黑体" pitchFamily="2" charset="-122"/>
              </a:rPr>
              <a:t>长期总供给曲线的位置取决于充分就业的产出水平。</a:t>
            </a:r>
          </a:p>
          <a:p>
            <a:pPr marL="288925" indent="-288925">
              <a:spcBef>
                <a:spcPct val="50000"/>
              </a:spcBef>
              <a:spcAft>
                <a:spcPct val="10000"/>
              </a:spcAft>
              <a:buClr>
                <a:schemeClr val="tx1"/>
              </a:buClr>
              <a:buSzPct val="75000"/>
              <a:buFont typeface="Wingdings" panose="05000000000000000000" pitchFamily="2" charset="2"/>
              <a:buChar char="l"/>
              <a:tabLst>
                <a:tab pos="2568575" algn="l"/>
              </a:tabLst>
              <a:defRPr/>
            </a:pPr>
            <a:r>
              <a:rPr lang="zh-CN" altLang="en-US" b="1" dirty="0" smtClean="0">
                <a:solidFill>
                  <a:schemeClr val="tx1"/>
                </a:solidFill>
                <a:effectLst>
                  <a:outerShdw blurRad="38100" dist="38100" dir="2700000" algn="tl">
                    <a:srgbClr val="C0C0C0"/>
                  </a:outerShdw>
                </a:effectLst>
                <a:latin typeface="黑体" pitchFamily="2" charset="-122"/>
                <a:ea typeface="黑体" pitchFamily="2" charset="-122"/>
              </a:rPr>
              <a:t>任何</a:t>
            </a:r>
            <a:r>
              <a:rPr lang="zh-CN" altLang="en-US" b="1" dirty="0">
                <a:solidFill>
                  <a:schemeClr val="tx1"/>
                </a:solidFill>
                <a:effectLst>
                  <a:outerShdw blurRad="38100" dist="38100" dir="2700000" algn="tl">
                    <a:srgbClr val="C0C0C0"/>
                  </a:outerShdw>
                </a:effectLst>
                <a:latin typeface="黑体" pitchFamily="2" charset="-122"/>
                <a:ea typeface="黑体" pitchFamily="2" charset="-122"/>
              </a:rPr>
              <a:t>改变充分就业产出水平的因素都会引起长期总供给曲线移动。</a:t>
            </a:r>
          </a:p>
          <a:p>
            <a:pPr marL="819150" lvl="1" indent="-285750">
              <a:spcBef>
                <a:spcPct val="5000"/>
              </a:spcBef>
              <a:spcAft>
                <a:spcPct val="10000"/>
              </a:spcAft>
              <a:buClr>
                <a:schemeClr val="tx1"/>
              </a:buClr>
              <a:buSzPct val="75000"/>
              <a:buFont typeface="Wingdings" panose="05000000000000000000" pitchFamily="2" charset="2"/>
              <a:buChar char="Ø"/>
              <a:tabLst>
                <a:tab pos="2568575" algn="l"/>
              </a:tabLst>
              <a:defRPr/>
            </a:pPr>
            <a:r>
              <a:rPr lang="zh-CN" altLang="en-US" sz="2000" b="1" dirty="0">
                <a:solidFill>
                  <a:srgbClr val="0000FF"/>
                </a:solidFill>
                <a:effectLst>
                  <a:outerShdw blurRad="38100" dist="38100" dir="2700000" algn="tl">
                    <a:srgbClr val="C0C0C0"/>
                  </a:outerShdw>
                </a:effectLst>
                <a:latin typeface="黑体" pitchFamily="2" charset="-122"/>
                <a:ea typeface="黑体" pitchFamily="2" charset="-122"/>
              </a:rPr>
              <a:t>人均资本</a:t>
            </a:r>
          </a:p>
          <a:p>
            <a:pPr marL="819150" lvl="1" indent="-285750">
              <a:spcBef>
                <a:spcPct val="5000"/>
              </a:spcBef>
              <a:spcAft>
                <a:spcPct val="10000"/>
              </a:spcAft>
              <a:buClr>
                <a:schemeClr val="tx1"/>
              </a:buClr>
              <a:buSzPct val="75000"/>
              <a:buFont typeface="Wingdings" panose="05000000000000000000" pitchFamily="2" charset="2"/>
              <a:buChar char="Ø"/>
              <a:tabLst>
                <a:tab pos="2568575" algn="l"/>
              </a:tabLst>
              <a:defRPr/>
            </a:pPr>
            <a:r>
              <a:rPr lang="zh-CN" altLang="en-US" sz="2000" b="1" dirty="0">
                <a:solidFill>
                  <a:srgbClr val="0000FF"/>
                </a:solidFill>
                <a:effectLst>
                  <a:outerShdw blurRad="38100" dist="38100" dir="2700000" algn="tl">
                    <a:srgbClr val="C0C0C0"/>
                  </a:outerShdw>
                </a:effectLst>
                <a:latin typeface="黑体" pitchFamily="2" charset="-122"/>
                <a:ea typeface="黑体" pitchFamily="2" charset="-122"/>
              </a:rPr>
              <a:t>劳动人口</a:t>
            </a:r>
          </a:p>
          <a:p>
            <a:pPr marL="819150" lvl="1" indent="-285750">
              <a:spcBef>
                <a:spcPct val="5000"/>
              </a:spcBef>
              <a:spcAft>
                <a:spcPct val="10000"/>
              </a:spcAft>
              <a:buClr>
                <a:schemeClr val="tx1"/>
              </a:buClr>
              <a:buSzPct val="75000"/>
              <a:buFont typeface="Wingdings" panose="05000000000000000000" pitchFamily="2" charset="2"/>
              <a:buChar char="Ø"/>
              <a:tabLst>
                <a:tab pos="2568575" algn="l"/>
              </a:tabLst>
              <a:defRPr/>
            </a:pPr>
            <a:r>
              <a:rPr lang="zh-CN" altLang="en-US" sz="2000" b="1" dirty="0">
                <a:solidFill>
                  <a:srgbClr val="0000FF"/>
                </a:solidFill>
                <a:effectLst>
                  <a:outerShdw blurRad="38100" dist="38100" dir="2700000" algn="tl">
                    <a:srgbClr val="C0C0C0"/>
                  </a:outerShdw>
                </a:effectLst>
                <a:latin typeface="黑体" pitchFamily="2" charset="-122"/>
                <a:ea typeface="黑体" pitchFamily="2" charset="-122"/>
              </a:rPr>
              <a:t>技术进步</a:t>
            </a:r>
          </a:p>
          <a:p>
            <a:pPr marL="819150" lvl="1" indent="-285750">
              <a:spcBef>
                <a:spcPct val="5000"/>
              </a:spcBef>
              <a:spcAft>
                <a:spcPct val="10000"/>
              </a:spcAft>
              <a:buClr>
                <a:schemeClr val="tx1"/>
              </a:buClr>
              <a:buSzPct val="75000"/>
              <a:buFont typeface="Wingdings" panose="05000000000000000000" pitchFamily="2" charset="2"/>
              <a:buChar char="Ø"/>
              <a:tabLst>
                <a:tab pos="2568575" algn="l"/>
              </a:tabLst>
              <a:defRPr/>
            </a:pPr>
            <a:r>
              <a:rPr lang="zh-CN" altLang="en-US" sz="2000" b="1" dirty="0">
                <a:solidFill>
                  <a:srgbClr val="0000FF"/>
                </a:solidFill>
                <a:effectLst>
                  <a:outerShdw blurRad="38100" dist="38100" dir="2700000" algn="tl">
                    <a:srgbClr val="C0C0C0"/>
                  </a:outerShdw>
                </a:effectLst>
                <a:latin typeface="黑体" pitchFamily="2" charset="-122"/>
                <a:ea typeface="黑体" pitchFamily="2" charset="-122"/>
              </a:rPr>
              <a:t>自然资源</a:t>
            </a:r>
          </a:p>
          <a:p>
            <a:pPr marL="288925" indent="-288925">
              <a:spcBef>
                <a:spcPts val="1200"/>
              </a:spcBef>
              <a:spcAft>
                <a:spcPct val="10000"/>
              </a:spcAft>
              <a:buClr>
                <a:schemeClr val="tx1"/>
              </a:buClr>
              <a:buSzPct val="75000"/>
              <a:buFont typeface="Wingdings" panose="05000000000000000000" pitchFamily="2" charset="2"/>
              <a:buChar char="l"/>
              <a:tabLst>
                <a:tab pos="2568575" algn="l"/>
              </a:tabLst>
              <a:defRPr/>
            </a:pPr>
            <a:r>
              <a:rPr lang="zh-CN" altLang="en-US" b="1" dirty="0">
                <a:solidFill>
                  <a:schemeClr val="tx1"/>
                </a:solidFill>
                <a:effectLst>
                  <a:outerShdw blurRad="38100" dist="38100" dir="2700000" algn="tl">
                    <a:srgbClr val="C0C0C0"/>
                  </a:outerShdw>
                </a:effectLst>
                <a:latin typeface="黑体" pitchFamily="2" charset="-122"/>
                <a:ea typeface="黑体" pitchFamily="2" charset="-122"/>
              </a:rPr>
              <a:t>经济增长就是长期总供给曲线不断向右移动的过程。</a:t>
            </a:r>
          </a:p>
        </p:txBody>
      </p:sp>
      <p:grpSp>
        <p:nvGrpSpPr>
          <p:cNvPr id="5" name="Group 21"/>
          <p:cNvGrpSpPr>
            <a:grpSpLocks/>
          </p:cNvGrpSpPr>
          <p:nvPr/>
        </p:nvGrpSpPr>
        <p:grpSpPr bwMode="auto">
          <a:xfrm>
            <a:off x="6037263" y="1608560"/>
            <a:ext cx="2974975" cy="4092574"/>
            <a:chOff x="3803" y="1351"/>
            <a:chExt cx="1874" cy="2578"/>
          </a:xfrm>
        </p:grpSpPr>
        <p:sp>
          <p:nvSpPr>
            <p:cNvPr id="6" name="Text Box 4"/>
            <p:cNvSpPr txBox="1">
              <a:spLocks noChangeArrowheads="1"/>
            </p:cNvSpPr>
            <p:nvPr/>
          </p:nvSpPr>
          <p:spPr bwMode="auto">
            <a:xfrm>
              <a:off x="5424" y="3408"/>
              <a:ext cx="240" cy="250"/>
            </a:xfrm>
            <a:prstGeom prst="rect">
              <a:avLst/>
            </a:prstGeom>
            <a:noFill/>
            <a:ln w="12700" cap="sq">
              <a:noFill/>
              <a:miter lim="800000"/>
              <a:headEnd/>
              <a:tailEnd/>
            </a:ln>
            <a:effectLst/>
          </p:spPr>
          <p:txBody>
            <a:bodyPr>
              <a:spAutoFit/>
            </a:bodyPr>
            <a:lstStyle>
              <a:lvl1pPr eaLnBrk="0" hangingPunct="0">
                <a:defRPr sz="2000">
                  <a:solidFill>
                    <a:srgbClr val="3366FF"/>
                  </a:solidFill>
                  <a:latin typeface="Times New Roman" pitchFamily="18" charset="0"/>
                  <a:ea typeface="楷体_GB2312" pitchFamily="49" charset="-122"/>
                </a:defRPr>
              </a:lvl1pPr>
              <a:lvl2pPr marL="742950" indent="-285750" eaLnBrk="0" hangingPunct="0">
                <a:defRPr sz="2000">
                  <a:solidFill>
                    <a:srgbClr val="3366FF"/>
                  </a:solidFill>
                  <a:latin typeface="Times New Roman" pitchFamily="18" charset="0"/>
                  <a:ea typeface="楷体_GB2312" pitchFamily="49" charset="-122"/>
                </a:defRPr>
              </a:lvl2pPr>
              <a:lvl3pPr marL="1143000" indent="-228600" eaLnBrk="0" hangingPunct="0">
                <a:defRPr sz="2000">
                  <a:solidFill>
                    <a:srgbClr val="3366FF"/>
                  </a:solidFill>
                  <a:latin typeface="Times New Roman" pitchFamily="18" charset="0"/>
                  <a:ea typeface="楷体_GB2312" pitchFamily="49" charset="-122"/>
                </a:defRPr>
              </a:lvl3pPr>
              <a:lvl4pPr marL="1600200" indent="-228600" eaLnBrk="0" hangingPunct="0">
                <a:defRPr sz="2000">
                  <a:solidFill>
                    <a:srgbClr val="3366FF"/>
                  </a:solidFill>
                  <a:latin typeface="Times New Roman" pitchFamily="18" charset="0"/>
                  <a:ea typeface="楷体_GB2312" pitchFamily="49" charset="-122"/>
                </a:defRPr>
              </a:lvl4pPr>
              <a:lvl5pPr marL="2057400" indent="-228600" eaLnBrk="0" hangingPunct="0">
                <a:defRPr sz="2000">
                  <a:solidFill>
                    <a:srgbClr val="3366FF"/>
                  </a:solidFill>
                  <a:latin typeface="Times New Roman" pitchFamily="18" charset="0"/>
                  <a:ea typeface="楷体_GB2312" pitchFamily="49" charset="-122"/>
                </a:defRPr>
              </a:lvl5pPr>
              <a:lvl6pPr marL="25146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pitchFamily="18" charset="0"/>
                  <a:ea typeface="楷体_GB2312" pitchFamily="49" charset="-122"/>
                </a:defRPr>
              </a:lvl6pPr>
              <a:lvl7pPr marL="29718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pitchFamily="18" charset="0"/>
                  <a:ea typeface="楷体_GB2312" pitchFamily="49" charset="-122"/>
                </a:defRPr>
              </a:lvl7pPr>
              <a:lvl8pPr marL="34290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pitchFamily="18" charset="0"/>
                  <a:ea typeface="楷体_GB2312" pitchFamily="49" charset="-122"/>
                </a:defRPr>
              </a:lvl8pPr>
              <a:lvl9pPr marL="38862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pitchFamily="18" charset="0"/>
                  <a:ea typeface="楷体_GB2312" pitchFamily="49" charset="-122"/>
                </a:defRPr>
              </a:lvl9pPr>
            </a:lstStyle>
            <a:p>
              <a:pPr eaLnBrk="1" hangingPunct="1">
                <a:spcBef>
                  <a:spcPct val="50000"/>
                </a:spcBef>
                <a:defRPr/>
              </a:pPr>
              <a:r>
                <a:rPr kumimoji="1" lang="en-US" altLang="zh-CN" b="1" smtClean="0">
                  <a:solidFill>
                    <a:schemeClr val="tx1"/>
                  </a:solidFill>
                  <a:effectLst>
                    <a:outerShdw blurRad="38100" dist="38100" dir="2700000" algn="tl">
                      <a:srgbClr val="C0C0C0"/>
                    </a:outerShdw>
                  </a:effectLst>
                  <a:ea typeface="宋体" pitchFamily="2" charset="-122"/>
                </a:rPr>
                <a:t>Y</a:t>
              </a:r>
            </a:p>
          </p:txBody>
        </p:sp>
        <p:sp>
          <p:nvSpPr>
            <p:cNvPr id="7" name="Line 5"/>
            <p:cNvSpPr>
              <a:spLocks noChangeShapeType="1"/>
            </p:cNvSpPr>
            <p:nvPr/>
          </p:nvSpPr>
          <p:spPr bwMode="auto">
            <a:xfrm>
              <a:off x="4046" y="1447"/>
              <a:ext cx="0" cy="1911"/>
            </a:xfrm>
            <a:prstGeom prst="line">
              <a:avLst/>
            </a:prstGeom>
            <a:noFill/>
            <a:ln w="38100" cap="sq">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 name="Line 6"/>
            <p:cNvSpPr>
              <a:spLocks noChangeShapeType="1"/>
            </p:cNvSpPr>
            <p:nvPr/>
          </p:nvSpPr>
          <p:spPr bwMode="auto">
            <a:xfrm>
              <a:off x="4046" y="3358"/>
              <a:ext cx="1627" cy="0"/>
            </a:xfrm>
            <a:prstGeom prst="line">
              <a:avLst/>
            </a:prstGeom>
            <a:noFill/>
            <a:ln w="38100" cap="sq">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Text Box 7"/>
            <p:cNvSpPr txBox="1">
              <a:spLocks noChangeArrowheads="1"/>
            </p:cNvSpPr>
            <p:nvPr/>
          </p:nvSpPr>
          <p:spPr bwMode="auto">
            <a:xfrm>
              <a:off x="3803" y="1351"/>
              <a:ext cx="288" cy="826"/>
            </a:xfrm>
            <a:prstGeom prst="rect">
              <a:avLst/>
            </a:prstGeom>
            <a:noFill/>
            <a:ln w="12700" cap="sq">
              <a:noFill/>
              <a:miter lim="800000"/>
              <a:headEnd/>
              <a:tailEnd/>
            </a:ln>
            <a:effectLst/>
          </p:spPr>
          <p:txBody>
            <a:bodyPr>
              <a:spAutoFit/>
            </a:bodyPr>
            <a:lstStyle>
              <a:lvl1pPr eaLnBrk="0" hangingPunct="0">
                <a:defRPr sz="2000">
                  <a:solidFill>
                    <a:srgbClr val="3366FF"/>
                  </a:solidFill>
                  <a:latin typeface="Times New Roman" pitchFamily="18" charset="0"/>
                  <a:ea typeface="楷体_GB2312" pitchFamily="49" charset="-122"/>
                </a:defRPr>
              </a:lvl1pPr>
              <a:lvl2pPr marL="742950" indent="-285750" eaLnBrk="0" hangingPunct="0">
                <a:defRPr sz="2000">
                  <a:solidFill>
                    <a:srgbClr val="3366FF"/>
                  </a:solidFill>
                  <a:latin typeface="Times New Roman" pitchFamily="18" charset="0"/>
                  <a:ea typeface="楷体_GB2312" pitchFamily="49" charset="-122"/>
                </a:defRPr>
              </a:lvl2pPr>
              <a:lvl3pPr marL="1143000" indent="-228600" eaLnBrk="0" hangingPunct="0">
                <a:defRPr sz="2000">
                  <a:solidFill>
                    <a:srgbClr val="3366FF"/>
                  </a:solidFill>
                  <a:latin typeface="Times New Roman" pitchFamily="18" charset="0"/>
                  <a:ea typeface="楷体_GB2312" pitchFamily="49" charset="-122"/>
                </a:defRPr>
              </a:lvl3pPr>
              <a:lvl4pPr marL="1600200" indent="-228600" eaLnBrk="0" hangingPunct="0">
                <a:defRPr sz="2000">
                  <a:solidFill>
                    <a:srgbClr val="3366FF"/>
                  </a:solidFill>
                  <a:latin typeface="Times New Roman" pitchFamily="18" charset="0"/>
                  <a:ea typeface="楷体_GB2312" pitchFamily="49" charset="-122"/>
                </a:defRPr>
              </a:lvl4pPr>
              <a:lvl5pPr marL="2057400" indent="-228600" eaLnBrk="0" hangingPunct="0">
                <a:defRPr sz="2000">
                  <a:solidFill>
                    <a:srgbClr val="3366FF"/>
                  </a:solidFill>
                  <a:latin typeface="Times New Roman" pitchFamily="18" charset="0"/>
                  <a:ea typeface="楷体_GB2312" pitchFamily="49" charset="-122"/>
                </a:defRPr>
              </a:lvl5pPr>
              <a:lvl6pPr marL="25146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pitchFamily="18" charset="0"/>
                  <a:ea typeface="楷体_GB2312" pitchFamily="49" charset="-122"/>
                </a:defRPr>
              </a:lvl6pPr>
              <a:lvl7pPr marL="29718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pitchFamily="18" charset="0"/>
                  <a:ea typeface="楷体_GB2312" pitchFamily="49" charset="-122"/>
                </a:defRPr>
              </a:lvl7pPr>
              <a:lvl8pPr marL="34290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pitchFamily="18" charset="0"/>
                  <a:ea typeface="楷体_GB2312" pitchFamily="49" charset="-122"/>
                </a:defRPr>
              </a:lvl8pPr>
              <a:lvl9pPr marL="38862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pitchFamily="18" charset="0"/>
                  <a:ea typeface="楷体_GB2312" pitchFamily="49" charset="-122"/>
                </a:defRPr>
              </a:lvl9pPr>
            </a:lstStyle>
            <a:p>
              <a:pPr eaLnBrk="1" hangingPunct="1">
                <a:spcBef>
                  <a:spcPct val="50000"/>
                </a:spcBef>
                <a:defRPr/>
              </a:pPr>
              <a:r>
                <a:rPr kumimoji="1" lang="en-US" altLang="zh-CN" b="1" smtClean="0">
                  <a:solidFill>
                    <a:schemeClr val="tx1"/>
                  </a:solidFill>
                  <a:effectLst>
                    <a:outerShdw blurRad="38100" dist="38100" dir="2700000" algn="tl">
                      <a:srgbClr val="C0C0C0"/>
                    </a:outerShdw>
                  </a:effectLst>
                  <a:ea typeface="宋体" pitchFamily="2" charset="-122"/>
                </a:rPr>
                <a:t>P</a:t>
              </a:r>
            </a:p>
            <a:p>
              <a:pPr eaLnBrk="1" hangingPunct="1">
                <a:spcBef>
                  <a:spcPct val="50000"/>
                </a:spcBef>
                <a:defRPr/>
              </a:pPr>
              <a:endParaRPr kumimoji="1" lang="zh-CN" altLang="en-US" b="1" smtClean="0">
                <a:solidFill>
                  <a:schemeClr val="tx1"/>
                </a:solidFill>
                <a:effectLst>
                  <a:outerShdw blurRad="38100" dist="38100" dir="2700000" algn="tl">
                    <a:srgbClr val="C0C0C0"/>
                  </a:outerShdw>
                </a:effectLst>
                <a:ea typeface="宋体" pitchFamily="2" charset="-122"/>
              </a:endParaRPr>
            </a:p>
            <a:p>
              <a:pPr eaLnBrk="1" hangingPunct="1">
                <a:spcBef>
                  <a:spcPct val="50000"/>
                </a:spcBef>
                <a:defRPr/>
              </a:pPr>
              <a:r>
                <a:rPr kumimoji="1" lang="zh-CN" altLang="en-US" b="1" smtClean="0">
                  <a:solidFill>
                    <a:schemeClr val="tx1"/>
                  </a:solidFill>
                  <a:effectLst>
                    <a:outerShdw blurRad="38100" dist="38100" dir="2700000" algn="tl">
                      <a:srgbClr val="C0C0C0"/>
                    </a:outerShdw>
                  </a:effectLst>
                  <a:ea typeface="宋体" pitchFamily="2" charset="-122"/>
                </a:rPr>
                <a:t>  </a:t>
              </a:r>
            </a:p>
          </p:txBody>
        </p:sp>
        <p:sp>
          <p:nvSpPr>
            <p:cNvPr id="10" name="Text Box 9"/>
            <p:cNvSpPr txBox="1">
              <a:spLocks noChangeArrowheads="1"/>
            </p:cNvSpPr>
            <p:nvPr/>
          </p:nvSpPr>
          <p:spPr bwMode="auto">
            <a:xfrm>
              <a:off x="3803" y="3658"/>
              <a:ext cx="1874" cy="271"/>
            </a:xfrm>
            <a:prstGeom prst="rect">
              <a:avLst/>
            </a:prstGeom>
            <a:noFill/>
            <a:ln w="12700" cap="sq">
              <a:noFill/>
              <a:miter lim="800000"/>
              <a:headEnd/>
              <a:tailEnd/>
            </a:ln>
            <a:effectLst/>
          </p:spPr>
          <p:txBody>
            <a:bodyPr wrap="square">
              <a:spAutoFit/>
            </a:bodyPr>
            <a:lstStyle/>
            <a:p>
              <a:pPr eaLnBrk="1" hangingPunct="1">
                <a:spcBef>
                  <a:spcPct val="50000"/>
                </a:spcBef>
                <a:defRPr/>
              </a:pPr>
              <a:r>
                <a:rPr kumimoji="1" lang="zh-CN" altLang="en-US" sz="2200" b="1" dirty="0" smtClean="0">
                  <a:solidFill>
                    <a:schemeClr val="tx2"/>
                  </a:solidFill>
                  <a:effectLst>
                    <a:outerShdw blurRad="38100" dist="38100" dir="2700000" algn="tl">
                      <a:srgbClr val="C0C0C0"/>
                    </a:outerShdw>
                  </a:effectLst>
                  <a:latin typeface="+mn-ea"/>
                  <a:ea typeface="+mn-ea"/>
                  <a:cs typeface="Times New Roman" panose="02020603050405020304" pitchFamily="18" charset="0"/>
                </a:rPr>
                <a:t>长期</a:t>
              </a:r>
              <a:r>
                <a:rPr kumimoji="1" lang="zh-CN" altLang="en-US" sz="2200" b="1" dirty="0">
                  <a:solidFill>
                    <a:schemeClr val="tx2"/>
                  </a:solidFill>
                  <a:effectLst>
                    <a:outerShdw blurRad="38100" dist="38100" dir="2700000" algn="tl">
                      <a:srgbClr val="C0C0C0"/>
                    </a:outerShdw>
                  </a:effectLst>
                  <a:latin typeface="+mn-ea"/>
                  <a:ea typeface="+mn-ea"/>
                  <a:cs typeface="Times New Roman" panose="02020603050405020304" pitchFamily="18" charset="0"/>
                </a:rPr>
                <a:t>总</a:t>
              </a:r>
              <a:r>
                <a:rPr kumimoji="1" lang="zh-CN" altLang="en-US" sz="2200" b="1" dirty="0" smtClean="0">
                  <a:solidFill>
                    <a:schemeClr val="tx2"/>
                  </a:solidFill>
                  <a:effectLst>
                    <a:outerShdw blurRad="38100" dist="38100" dir="2700000" algn="tl">
                      <a:srgbClr val="C0C0C0"/>
                    </a:outerShdw>
                  </a:effectLst>
                  <a:latin typeface="+mn-ea"/>
                  <a:ea typeface="+mn-ea"/>
                  <a:cs typeface="Times New Roman" panose="02020603050405020304" pitchFamily="18" charset="0"/>
                </a:rPr>
                <a:t>供给</a:t>
              </a:r>
              <a:r>
                <a:rPr kumimoji="1" lang="en-US" altLang="zh-CN" sz="2200" b="1" dirty="0" smtClean="0">
                  <a:solidFill>
                    <a:schemeClr val="tx2"/>
                  </a:solidFill>
                  <a:effectLst>
                    <a:outerShdw blurRad="38100" dist="38100" dir="2700000" algn="tl">
                      <a:srgbClr val="C0C0C0"/>
                    </a:outerShdw>
                  </a:effectLst>
                  <a:latin typeface="+mn-ea"/>
                  <a:ea typeface="+mn-ea"/>
                  <a:cs typeface="Times New Roman" panose="02020603050405020304" pitchFamily="18" charset="0"/>
                </a:rPr>
                <a:t>LAS</a:t>
              </a:r>
              <a:r>
                <a:rPr kumimoji="1" lang="zh-CN" altLang="en-US" sz="2200" b="1" dirty="0" smtClean="0">
                  <a:solidFill>
                    <a:schemeClr val="tx2"/>
                  </a:solidFill>
                  <a:effectLst>
                    <a:outerShdw blurRad="38100" dist="38100" dir="2700000" algn="tl">
                      <a:srgbClr val="C0C0C0"/>
                    </a:outerShdw>
                  </a:effectLst>
                  <a:latin typeface="+mn-ea"/>
                  <a:ea typeface="+mn-ea"/>
                  <a:cs typeface="Times New Roman" panose="02020603050405020304" pitchFamily="18" charset="0"/>
                </a:rPr>
                <a:t>的移动</a:t>
              </a:r>
              <a:endParaRPr kumimoji="1" lang="en-US" altLang="zh-CN" sz="2200" b="1" dirty="0">
                <a:solidFill>
                  <a:schemeClr val="tx2"/>
                </a:solidFill>
                <a:effectLst>
                  <a:outerShdw blurRad="38100" dist="38100" dir="2700000" algn="tl">
                    <a:srgbClr val="C0C0C0"/>
                  </a:outerShdw>
                </a:effectLst>
                <a:latin typeface="+mn-ea"/>
                <a:ea typeface="+mn-ea"/>
                <a:cs typeface="Times New Roman" panose="02020603050405020304" pitchFamily="18" charset="0"/>
              </a:endParaRPr>
            </a:p>
          </p:txBody>
        </p:sp>
        <p:sp>
          <p:nvSpPr>
            <p:cNvPr id="11" name="Line 10"/>
            <p:cNvSpPr>
              <a:spLocks noChangeShapeType="1"/>
            </p:cNvSpPr>
            <p:nvPr/>
          </p:nvSpPr>
          <p:spPr bwMode="auto">
            <a:xfrm>
              <a:off x="4859" y="1879"/>
              <a:ext cx="0" cy="14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13"/>
            <p:cNvSpPr>
              <a:spLocks noChangeShapeType="1"/>
            </p:cNvSpPr>
            <p:nvPr/>
          </p:nvSpPr>
          <p:spPr bwMode="auto">
            <a:xfrm>
              <a:off x="5280" y="1879"/>
              <a:ext cx="0" cy="1488"/>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Line 14"/>
            <p:cNvSpPr>
              <a:spLocks noChangeShapeType="1"/>
            </p:cNvSpPr>
            <p:nvPr/>
          </p:nvSpPr>
          <p:spPr bwMode="auto">
            <a:xfrm>
              <a:off x="4896" y="2359"/>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Line 15"/>
            <p:cNvSpPr>
              <a:spLocks noChangeShapeType="1"/>
            </p:cNvSpPr>
            <p:nvPr/>
          </p:nvSpPr>
          <p:spPr bwMode="auto">
            <a:xfrm>
              <a:off x="4464" y="1879"/>
              <a:ext cx="0" cy="1488"/>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Line 16"/>
            <p:cNvSpPr>
              <a:spLocks noChangeShapeType="1"/>
            </p:cNvSpPr>
            <p:nvPr/>
          </p:nvSpPr>
          <p:spPr bwMode="auto">
            <a:xfrm flipH="1">
              <a:off x="4512" y="2352"/>
              <a:ext cx="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6" name="AutoShape 2"/>
          <p:cNvSpPr>
            <a:spLocks noChangeArrowheads="1"/>
          </p:cNvSpPr>
          <p:nvPr/>
        </p:nvSpPr>
        <p:spPr bwMode="auto">
          <a:xfrm>
            <a:off x="827584" y="758272"/>
            <a:ext cx="4876800" cy="5873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2075" tIns="46038" rIns="92075" bIns="46038" anchor="ct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fontAlgn="base">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nSpc>
                <a:spcPct val="90000"/>
              </a:lnSpc>
              <a:spcBef>
                <a:spcPct val="0"/>
              </a:spcBef>
              <a:buClrTx/>
              <a:buSzTx/>
              <a:buFontTx/>
              <a:buNone/>
            </a:pPr>
            <a:r>
              <a:rPr lang="zh-CN" altLang="en-US" sz="2800" b="1" dirty="0">
                <a:solidFill>
                  <a:srgbClr val="0000FF"/>
                </a:solidFill>
                <a:latin typeface="Times New Roman" panose="02020603050405020304" pitchFamily="18" charset="0"/>
              </a:rPr>
              <a:t>长期总供给曲线的移动</a:t>
            </a:r>
          </a:p>
        </p:txBody>
      </p:sp>
      <p:sp>
        <p:nvSpPr>
          <p:cNvPr id="17" name="Rectangle 11"/>
          <p:cNvSpPr txBox="1">
            <a:spLocks noGrp="1" noChangeArrowheads="1"/>
          </p:cNvSpPr>
          <p:nvPr/>
        </p:nvSpPr>
        <p:spPr bwMode="auto">
          <a:xfrm>
            <a:off x="8448675" y="6248400"/>
            <a:ext cx="587375" cy="4889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9pPr>
          </a:lstStyle>
          <a:p>
            <a:pPr algn="ctr" eaLnBrk="1" hangingPunct="1">
              <a:spcBef>
                <a:spcPct val="0"/>
              </a:spcBef>
              <a:buClrTx/>
              <a:buSzTx/>
              <a:buFontTx/>
              <a:buNone/>
            </a:pPr>
            <a:r>
              <a:rPr lang="en-US" altLang="zh-CN" sz="2600" b="1" dirty="0" smtClean="0">
                <a:solidFill>
                  <a:schemeClr val="bg1"/>
                </a:solidFill>
                <a:ea typeface="黑体" panose="02010609060101010101" pitchFamily="49" charset="-122"/>
              </a:rPr>
              <a:t>9</a:t>
            </a:r>
            <a:endParaRPr lang="en-US" altLang="zh-CN" sz="2600" b="1" dirty="0">
              <a:solidFill>
                <a:schemeClr val="bg1"/>
              </a:solidFill>
              <a:ea typeface="黑体" panose="02010609060101010101" pitchFamily="49" charset="-122"/>
            </a:endParaRPr>
          </a:p>
        </p:txBody>
      </p:sp>
    </p:spTree>
    <p:extLst>
      <p:ext uri="{BB962C8B-B14F-4D97-AF65-F5344CB8AC3E}">
        <p14:creationId xmlns:p14="http://schemas.microsoft.com/office/powerpoint/2010/main" val="2237300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4">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checkerboard(across)">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暗香扑面">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Fan</Template>
  <TotalTime>2394</TotalTime>
  <Words>1244</Words>
  <Application>Microsoft Office PowerPoint</Application>
  <PresentationFormat>全屏显示(4:3)</PresentationFormat>
  <Paragraphs>172</Paragraphs>
  <Slides>19</Slides>
  <Notes>0</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vt:i4>
      </vt:variant>
      <vt:variant>
        <vt:lpstr>幻灯片标题</vt:lpstr>
      </vt:variant>
      <vt:variant>
        <vt:i4>19</vt:i4>
      </vt:variant>
    </vt:vector>
  </HeadingPairs>
  <TitlesOfParts>
    <vt:vector size="35" baseType="lpstr">
      <vt:lpstr>仿宋_GB2312</vt:lpstr>
      <vt:lpstr>黑体</vt:lpstr>
      <vt:lpstr>楷体_GB2312</vt:lpstr>
      <vt:lpstr>隶书</vt:lpstr>
      <vt:lpstr>宋体</vt:lpstr>
      <vt:lpstr>微软雅黑</vt:lpstr>
      <vt:lpstr>Arial</vt:lpstr>
      <vt:lpstr>Calibri</vt:lpstr>
      <vt:lpstr>Franklin Gothic Book</vt:lpstr>
      <vt:lpstr>Franklin Gothic Medium</vt:lpstr>
      <vt:lpstr>Tahoma</vt:lpstr>
      <vt:lpstr>Times New Roman</vt:lpstr>
      <vt:lpstr>Wingdings</vt:lpstr>
      <vt:lpstr>Wingdings 2</vt:lpstr>
      <vt:lpstr>暗香扑面</vt:lpstr>
      <vt:lpstr>BMP 图像</vt:lpstr>
      <vt:lpstr>第8章 总需求-总供给模型</vt:lpstr>
      <vt:lpstr>本章概要</vt:lpstr>
      <vt:lpstr>一、总需求曲线（AD）</vt:lpstr>
      <vt:lpstr>PowerPoint 演示文稿</vt:lpstr>
      <vt:lpstr>PowerPoint 演示文稿</vt:lpstr>
      <vt:lpstr>二、总供给（AS）曲线</vt:lpstr>
      <vt:lpstr>PowerPoint 演示文稿</vt:lpstr>
      <vt:lpstr>长期总供给曲线（古典总供给曲线）</vt:lpstr>
      <vt:lpstr>PowerPoint 演示文稿</vt:lpstr>
      <vt:lpstr>PowerPoint 演示文稿</vt:lpstr>
      <vt:lpstr>PowerPoint 演示文稿</vt:lpstr>
      <vt:lpstr>常规总供给曲线（中间总供给曲线）</vt:lpstr>
      <vt:lpstr>PowerPoint 演示文稿</vt:lpstr>
      <vt:lpstr>PowerPoint 演示文稿</vt:lpstr>
      <vt:lpstr>影响总供给变动的因素</vt:lpstr>
      <vt:lpstr>PowerPoint 演示文稿</vt:lpstr>
      <vt:lpstr>PowerPoint 演示文稿</vt:lpstr>
      <vt:lpstr>PowerPoint 演示文稿</vt:lpstr>
      <vt:lpstr>思考</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wgdxgn</dc:creator>
  <cp:lastModifiedBy>wgdxgn</cp:lastModifiedBy>
  <cp:revision>169</cp:revision>
  <dcterms:created xsi:type="dcterms:W3CDTF">1601-01-01T00:00:00Z</dcterms:created>
  <dcterms:modified xsi:type="dcterms:W3CDTF">2017-10-23T02:15:08Z</dcterms:modified>
</cp:coreProperties>
</file>