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63" r:id="rId5"/>
    <p:sldId id="264" r:id="rId6"/>
    <p:sldId id="258" r:id="rId7"/>
    <p:sldId id="259" r:id="rId8"/>
    <p:sldId id="260" r:id="rId9"/>
    <p:sldId id="261" r:id="rId10"/>
    <p:sldId id="262" r:id="rId11"/>
    <p:sldId id="270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4AE8F3-F3E8-4EC1-8095-767B88532226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B6703DD-A759-44FD-AEAB-994C16259307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7908AF-65BE-457F-9D87-289A548E61FF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zh-CN" altLang="en-US" sz="4400" b="0" cap="none" spc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06407E-3090-4B1B-9B9F-834EF7E96B9B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5765C-2DB5-4D66-A191-5716A63C10E3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01C461-A0CD-4DBC-AA0C-5752F27403C0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15C11-65F1-4398-AFC1-445C8964A214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CF163-E75C-4B32-B1C2-2592377BFACC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4C695-9A2B-443B-8C35-F3875FA3C489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DB65D-DF60-46B6-8AA3-2949EA6D9124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897F3-ECD9-4CC0-8A4F-C74AFBDF7FF5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7B8CA-8099-47C7-AF60-3334C1AD40B6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F45617-0286-4B8B-8A8D-1554FC71B0DA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4D166-C1B4-43F8-8F5B-FC2475011F46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9B1531-42C6-4E44-B9AF-0A12FC8B8137}" type="datetime2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D068D91-5085-43EA-8734-9AB23AC0958B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227127" cy="2387600"/>
          </a:xfrm>
        </p:spPr>
        <p:txBody>
          <a:bodyPr rtlCol="0"/>
          <a:lstStyle/>
          <a:p>
            <a:pPr rtl="0"/>
            <a:r>
              <a:rPr lang="zh-CN" altLang="en-US" dirty="0"/>
              <a:t>音乐播放器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92945"/>
            <a:ext cx="9144000" cy="1664855"/>
          </a:xfrm>
        </p:spPr>
        <p:txBody>
          <a:bodyPr rtlCol="0"/>
          <a:lstStyle/>
          <a:p>
            <a:pPr rtl="0"/>
            <a:r>
              <a:rPr lang="zh-CN" altLang="en-US" dirty="0"/>
              <a:t>作者：邓越心</a:t>
            </a:r>
            <a:r>
              <a:rPr lang="en-US" altLang="zh-CN" dirty="0"/>
              <a:t>  </a:t>
            </a:r>
            <a:r>
              <a:rPr lang="zh-CN" altLang="en-US" dirty="0">
                <a:sym typeface="+mn-ea"/>
              </a:rPr>
              <a:t>龚秦</a:t>
            </a:r>
            <a:r>
              <a:rPr lang="zh-CN" altLang="en-US" dirty="0"/>
              <a:t>  田福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836" y="323417"/>
            <a:ext cx="10515600" cy="6211166"/>
          </a:xfrm>
        </p:spPr>
        <p:txBody>
          <a:bodyPr/>
          <a:lstStyle/>
          <a:p>
            <a:r>
              <a:rPr lang="zh-CN" altLang="en-US" dirty="0"/>
              <a:t>整体布局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112655" y="757382"/>
            <a:ext cx="1459345" cy="5320145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55126" y="554398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顶部工具栏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5126" y="1981307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左侧菜单栏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5126" y="3546816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中心界面区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5125" y="5675529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底部工具栏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02" y="5024472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收藏界面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2" y="4160872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历史界面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3" y="3297272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本地界面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0003" y="2426706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搜索界面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20003" y="1611704"/>
            <a:ext cx="1653309" cy="62807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推荐界面</a:t>
            </a:r>
            <a:endParaRPr lang="zh-CN" altLang="en-US" sz="44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391561" y="1865745"/>
            <a:ext cx="1006765" cy="3786800"/>
          </a:xfrm>
          <a:prstGeom prst="leftBrace">
            <a:avLst>
              <a:gd name="adj1" fmla="val 8333"/>
              <a:gd name="adj2" fmla="val 51707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661035"/>
            <a:ext cx="8827135" cy="5367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7305" y="457835"/>
            <a:ext cx="9317990" cy="503555"/>
          </a:xfrm>
          <a:prstGeom prst="rect">
            <a:avLst/>
          </a:prstGeom>
          <a:noFill/>
          <a:ln w="444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顶部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7305" y="1040130"/>
            <a:ext cx="1577340" cy="4621530"/>
          </a:xfrm>
          <a:prstGeom prst="rect">
            <a:avLst/>
          </a:prstGeom>
          <a:noFill/>
          <a:ln w="444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菜单栏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5290" y="1040130"/>
            <a:ext cx="7660005" cy="4541520"/>
          </a:xfrm>
          <a:prstGeom prst="rect">
            <a:avLst/>
          </a:prstGeom>
          <a:noFill/>
          <a:ln w="444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中心区域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8240" y="5661660"/>
            <a:ext cx="9634220" cy="464185"/>
          </a:xfrm>
          <a:prstGeom prst="rect">
            <a:avLst/>
          </a:prstGeom>
          <a:noFill/>
          <a:ln w="444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底部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一、 推荐界面</a:t>
            </a:r>
            <a:endParaRPr lang="zh-CN" altLang="en-US" dirty="0"/>
          </a:p>
        </p:txBody>
      </p:sp>
      <p:pic>
        <p:nvPicPr>
          <p:cNvPr id="2" name="内容占位符 1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595" y="2034540"/>
            <a:ext cx="5292725" cy="4745990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034540"/>
            <a:ext cx="6410325" cy="474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标题和包含图表的内容布局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二、搜索界面</a:t>
            </a:r>
            <a:endParaRPr lang="zh-CN" altLang="en-US" dirty="0"/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1825625"/>
            <a:ext cx="10636250" cy="503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三、本地界面</a:t>
            </a:r>
            <a:endParaRPr lang="zh-CN" altLang="en-US" dirty="0"/>
          </a:p>
        </p:txBody>
      </p:sp>
      <p:pic>
        <p:nvPicPr>
          <p:cNvPr id="3" name="内容占位符 2" descr="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8020" y="1825625"/>
            <a:ext cx="4979035" cy="4351655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1825625"/>
            <a:ext cx="39624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四、历史界面</a:t>
            </a:r>
            <a:endParaRPr lang="zh-CN" altLang="en-US" dirty="0"/>
          </a:p>
        </p:txBody>
      </p:sp>
      <p:pic>
        <p:nvPicPr>
          <p:cNvPr id="3" name="内容占位符 2" descr="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5780" y="1852930"/>
            <a:ext cx="11080750" cy="4414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五、收藏界面</a:t>
            </a:r>
            <a:endParaRPr lang="zh-CN" altLang="en-US" dirty="0"/>
          </a:p>
        </p:txBody>
      </p:sp>
      <p:pic>
        <p:nvPicPr>
          <p:cNvPr id="3" name="内容占位符 2" descr="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5135" y="1923415"/>
            <a:ext cx="11329670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六、歌词界面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内容占位符 4" descr="歌词界面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786255"/>
            <a:ext cx="1051560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乐谱设计模板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乐谱设计幻灯片</Template>
  <TotalTime>0</TotalTime>
  <Words>111</Words>
  <Application>WPS 演示</Application>
  <PresentationFormat>宽屏</PresentationFormat>
  <Paragraphs>44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乐谱设计模板</vt:lpstr>
      <vt:lpstr>音乐播放器</vt:lpstr>
      <vt:lpstr>整体布局</vt:lpstr>
      <vt:lpstr>PowerPoint 演示文稿</vt:lpstr>
      <vt:lpstr>一、 推荐界面</vt:lpstr>
      <vt:lpstr>二、搜索界面</vt:lpstr>
      <vt:lpstr>三、本地界面</vt:lpstr>
      <vt:lpstr>四、历史界面</vt:lpstr>
      <vt:lpstr>五、收藏界面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音乐播放器</dc:title>
  <dc:creator>龚 秦</dc:creator>
  <cp:lastModifiedBy>root</cp:lastModifiedBy>
  <cp:revision>9</cp:revision>
  <dcterms:created xsi:type="dcterms:W3CDTF">2023-07-04T16:05:46Z</dcterms:created>
  <dcterms:modified xsi:type="dcterms:W3CDTF">2023-07-04T16:05:46Z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/>
  </property>
  <property fmtid="{D5CDD505-2E9C-101B-9397-08002B2CF9AE}" pid="13" name="KSOProductBuildVer">
    <vt:lpwstr>2052-11.1.0.11698</vt:lpwstr>
  </property>
</Properties>
</file>