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9T21:40:2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24575,'-1'3'0,"0"0"0,0 0 0,0 0 0,0 0 0,-1 0 0,1-1 0,-1 1 0,0 0 0,1-1 0,-1 0 0,-4 5 0,-12 17 0,13-7 0,1 0 0,1 0 0,0 1 0,2-1 0,0 1 0,0-1 0,4 23 0,-2 0 0,0 648 0,13-456 0,-1-8 0,2 49 0,-8-206 0,-5-34 0,2 0 0,14 54 0,-2-24 0,13 122 0,-6-27 0,6 16 0,-8 2 0,-8 1 0,-8 0 0,-24 259 0,0-292 0,-46 176 0,27-194 0,-8 36 0,21 1 0,23-143 0,2 1 0,0-1 0,1 1 0,1-1 0,1 0 0,5 22 0,152 516 0,-140-492 0,-3 2 0,14 100 0,-26-133 0,15 53 0,-3-19 0,-2-1 0,-1-8 0,-2 0 0,6 118 0,-65 1272-689,-12-870 689,55-558 127,-1-1-1,-10 30 0,7-28 29,-6 35 0,13-44-155,1 0 0,0 0 0,0 0 0,2 0 0,0-1 0,0 1 0,1 0 0,10 25 0,2 12 0,44 160 0,16 68 0,-58-196 0,5 23 0,50 154 0,-27-111 0,-3-6 0,-20-76 0,-4 0 0,-3 1 0,12 118 0,-15 212 0,-12 1058 0,-1-1434 0,-2-1 0,-9 41 0,2-12 0,5-30-1365,-1-4-5461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CC11-A179-422A-B077-95AC3AF93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88371-425B-5209-6C66-EE69C35B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55ED-AD37-430E-8AEC-08EBDE4E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75F9-59F8-445D-877F-240B4F569050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E158-1710-8053-6A06-E031E777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0E39-7D42-EB49-2A0F-B740450A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3590-0E3C-486B-AE7E-8A1D367AB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65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BC06-1914-821C-99CB-2E808754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AF56D-6A25-5A78-250D-D902995E6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8A56-C68A-EEEC-1E5A-A0DA7965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75F9-59F8-445D-877F-240B4F569050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567AB-7A7F-3F46-A003-6F4426D9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E246D-D461-5460-2D1E-668ED978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3590-0E3C-486B-AE7E-8A1D367AB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5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D4B7B-2BD8-9F20-BC86-C90B9DEE8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C986A-F86B-AD95-0403-C492A4EA4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FBE8-3705-FF84-38FD-0BF40FCD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75F9-59F8-445D-877F-240B4F569050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5DE8-6E23-207A-8845-BA2431AF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5CCD0-B6D1-ED32-C085-0B7196CC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3590-0E3C-486B-AE7E-8A1D367AB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37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E67F-1561-F0A2-940D-187496E4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37AE-6B57-6A4A-7896-F0E94810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33D7-7BA0-3089-9208-14683CAF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75F9-59F8-445D-877F-240B4F569050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9080-0A37-7D84-E517-7B4CC4E3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B298-FDB0-700E-030E-4D494C5C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3590-0E3C-486B-AE7E-8A1D367AB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90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09CA-A6DF-E72C-FB2F-A8851CE7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93FE6-676A-875A-D899-352EB1E45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B767-F057-3501-F79B-C0B4493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75F9-59F8-445D-877F-240B4F569050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A6FFC-064C-96A6-FC8C-1289258D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D6F1-C61C-CBC7-1678-33679944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3590-0E3C-486B-AE7E-8A1D367AB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84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AD46-4B46-2537-2CAD-67091871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4935-D31C-F5D5-4215-E1BCE4CF7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72F46-6E05-EF87-A05D-1B7888FA3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06E5-3F4B-E1CD-62B0-D24B8D68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75F9-59F8-445D-877F-240B4F569050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28C41-D341-B915-45DA-7DFED53F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2665F-227B-B78A-233C-0367A1B1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3590-0E3C-486B-AE7E-8A1D367AB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59FC-5CA1-BFFF-9DDD-831761F6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AC239-13F8-9816-C596-EF07B7CF1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96403-5F67-9E5D-B5CE-9B83CDCA5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FEEF8-1311-23FF-EE24-4F105368C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C6A89-53DC-82FF-BF14-D9B3B96BE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9C0EE-7A19-3308-32F6-9F2186E3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75F9-59F8-445D-877F-240B4F569050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A93B2-90EA-F480-52D7-269DEC99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318ED-8E77-F747-0BDA-FDCFE6C2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3590-0E3C-486B-AE7E-8A1D367AB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1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0E37-3D3F-A372-21FE-097ED0E7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3549F-21DD-DF1C-F08F-3F26D70C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75F9-59F8-445D-877F-240B4F569050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DF963-DFC4-4AC8-0275-47FC82C5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1BE94-9727-24EE-5D9F-67E7528E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3590-0E3C-486B-AE7E-8A1D367AB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34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26EFE-0F95-DA53-5C3C-5D08149E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75F9-59F8-445D-877F-240B4F569050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FA6A5-0F66-EF15-0759-85B06584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9C4CC-C68C-C2C8-E052-0B0D8667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3590-0E3C-486B-AE7E-8A1D367AB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C108-469B-CE80-0782-927A0977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838D8-546F-2A9A-2C10-2591ED0B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D0778-4B51-E362-FC63-189E57734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3DED3-2460-BD55-CF7D-2623B974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75F9-59F8-445D-877F-240B4F569050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76EEE-48A9-8022-E525-9982B111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CD089-FB5B-FE3D-4EE4-96A65DE4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3590-0E3C-486B-AE7E-8A1D367AB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13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57D3-6A41-316C-BCDB-15B4D84D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FC8BB-E132-474A-47C8-1D56D64B4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A6D47-F40C-DBED-C3A2-0C75266D1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996C-D49A-C0FF-C196-CD68B38D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75F9-59F8-445D-877F-240B4F569050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1E99-E4A4-CADA-CF57-35D21DAA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EB873-B3C1-6316-DDB6-48F26D5F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3590-0E3C-486B-AE7E-8A1D367AB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8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76640-18F9-1C2C-A321-3E7EC508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1114C-9889-A5DD-D1C8-63A4A2AC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5AE0-5EA0-B9AC-CAB3-C2ECC9449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275F9-59F8-445D-877F-240B4F569050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95B7-9D62-95EE-5503-EE774BC78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C251D-372A-D959-1AFA-3A31EA190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73590-0E3C-486B-AE7E-8A1D367AB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77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 lnSpcReduction="10000"/>
          </a:bodyPr>
          <a:lstStyle/>
          <a:p>
            <a:r>
              <a:rPr lang="en-GB" sz="3200" b="1" i="1" dirty="0">
                <a:solidFill>
                  <a:srgbClr val="002060"/>
                </a:solidFill>
              </a:rPr>
              <a:t>Project update</a:t>
            </a:r>
          </a:p>
          <a:p>
            <a:r>
              <a:rPr lang="en-GB" sz="2800" dirty="0"/>
              <a:t>Week 3 (B)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09/08/2023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915D3AEC-23EC-C034-7EDD-B7D84117B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70" y="831120"/>
            <a:ext cx="8035839" cy="602688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7B5568-A57D-6E77-7D86-AE9BE5E0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Comparison of spectra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D5E23-93B2-6FBE-B933-4F3D26B7063E}"/>
              </a:ext>
            </a:extLst>
          </p:cNvPr>
          <p:cNvSpPr txBox="1"/>
          <p:nvPr/>
        </p:nvSpPr>
        <p:spPr>
          <a:xfrm>
            <a:off x="838200" y="1501715"/>
            <a:ext cx="39857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IR spectrum calculated from FROG largely agrees with IR spectrum measured by spectrometer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shape of the spectra also agree with the simulated IR spectrum (grey)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However, the measured spectra are centred around 730nm, not 800nm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rgbClr val="002060"/>
                </a:solidFill>
              </a:rPr>
              <a:t>Set the central wavelength to 730nm in the simulations?</a:t>
            </a:r>
          </a:p>
        </p:txBody>
      </p:sp>
    </p:spTree>
    <p:extLst>
      <p:ext uri="{BB962C8B-B14F-4D97-AF65-F5344CB8AC3E}">
        <p14:creationId xmlns:p14="http://schemas.microsoft.com/office/powerpoint/2010/main" val="138939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images of a pulse&#10;&#10;Description automatically generated with medium confidence">
            <a:extLst>
              <a:ext uri="{FF2B5EF4-FFF2-40B4-BE49-F238E27FC236}">
                <a16:creationId xmlns:a16="http://schemas.microsoft.com/office/drawing/2014/main" id="{3168C7B0-A41F-ED46-53D1-7CC69D7C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55" y="2005823"/>
            <a:ext cx="6437389" cy="4828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12B864-D35C-C463-46A1-A89FABAA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Reproducing plots from </a:t>
            </a:r>
            <a:r>
              <a:rPr lang="en-GB" b="1" i="1" dirty="0">
                <a:solidFill>
                  <a:srgbClr val="002060"/>
                </a:solidFill>
              </a:rPr>
              <a:t>Reiter et al.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6855-D056-D6F3-6F1E-37AEAE37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26"/>
            <a:ext cx="10515600" cy="4351338"/>
          </a:xfrm>
        </p:spPr>
        <p:txBody>
          <a:bodyPr/>
          <a:lstStyle/>
          <a:p>
            <a:r>
              <a:rPr lang="en-GB" dirty="0"/>
              <a:t>In the following: 150mW Argon at 1.0 bar </a:t>
            </a:r>
          </a:p>
        </p:txBody>
      </p:sp>
      <p:pic>
        <p:nvPicPr>
          <p:cNvPr id="5" name="Picture 4" descr="A group of images of a pulse&#10;&#10;Description automatically generated with medium confidence">
            <a:extLst>
              <a:ext uri="{FF2B5EF4-FFF2-40B4-BE49-F238E27FC236}">
                <a16:creationId xmlns:a16="http://schemas.microsoft.com/office/drawing/2014/main" id="{35C1E901-3854-F6BF-7F96-A8F3D3A1B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8" y="2005823"/>
            <a:ext cx="6437389" cy="4828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5263AB-7BFA-15D8-7667-D300A9C3A3AA}"/>
              </a:ext>
            </a:extLst>
          </p:cNvPr>
          <p:cNvSpPr txBox="1"/>
          <p:nvPr/>
        </p:nvSpPr>
        <p:spPr>
          <a:xfrm>
            <a:off x="3024356" y="423517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ED7E0-5165-EC80-863F-DC31A3CFF143}"/>
              </a:ext>
            </a:extLst>
          </p:cNvPr>
          <p:cNvSpPr txBox="1"/>
          <p:nvPr/>
        </p:nvSpPr>
        <p:spPr>
          <a:xfrm>
            <a:off x="8989134" y="423517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0E3FE5-971E-4727-5110-506227E7DCF6}"/>
                  </a:ext>
                </a:extLst>
              </p14:cNvPr>
              <p14:cNvContentPartPr/>
              <p14:nvPr/>
            </p14:nvContentPartPr>
            <p14:xfrm>
              <a:off x="6258688" y="2248670"/>
              <a:ext cx="235800" cy="4324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0E3FE5-971E-4727-5110-506227E7DC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0048" y="2239670"/>
                <a:ext cx="253440" cy="43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50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258-4107-6E32-C40A-7120D720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68E6-A9ED-DBE6-EEFB-7C3CE380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922F-76DF-583A-477C-60490F0D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List items for discussion with Chris (Luna)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AC7B-5F7C-F75F-674A-2F6B1AB8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Lacking documentation for </a:t>
            </a:r>
            <a:r>
              <a:rPr lang="en-GB" sz="24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Nonlinear.jl</a:t>
            </a:r>
            <a:r>
              <a:rPr lang="en-GB" sz="2400" dirty="0"/>
              <a:t> </a:t>
            </a:r>
            <a:r>
              <a:rPr lang="en-GB" dirty="0"/>
              <a:t>response functions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in particular: how do </a:t>
            </a:r>
            <a:r>
              <a:rPr lang="en-GB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KerrField</a:t>
            </a:r>
            <a:r>
              <a:rPr lang="en-GB" dirty="0"/>
              <a:t>, </a:t>
            </a:r>
            <a:r>
              <a:rPr lang="en-GB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PlasmaCumtrapz</a:t>
            </a:r>
            <a:r>
              <a:rPr lang="en-GB" dirty="0"/>
              <a:t>, etc. relate to specific terms in the UPPE?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marL="514350" indent="-514350">
              <a:buFont typeface="+mj-lt"/>
              <a:buAutoNum type="arabicPeriod" startAt="2"/>
            </a:pPr>
            <a:r>
              <a:rPr lang="en-GB" dirty="0"/>
              <a:t>Extracting temporal/spectral phase information </a:t>
            </a:r>
          </a:p>
        </p:txBody>
      </p:sp>
    </p:spTree>
    <p:extLst>
      <p:ext uri="{BB962C8B-B14F-4D97-AF65-F5344CB8AC3E}">
        <p14:creationId xmlns:p14="http://schemas.microsoft.com/office/powerpoint/2010/main" val="69233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Cascadia Code</vt:lpstr>
      <vt:lpstr>Wingdings</vt:lpstr>
      <vt:lpstr>Office Theme</vt:lpstr>
      <vt:lpstr>THG Simulations</vt:lpstr>
      <vt:lpstr>Comparison of spectra</vt:lpstr>
      <vt:lpstr>Reproducing plots from Reiter et al. 2010 </vt:lpstr>
      <vt:lpstr>PowerPoint Presentation</vt:lpstr>
      <vt:lpstr>List items for discussion with Chris (Luna)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2</cp:revision>
  <dcterms:created xsi:type="dcterms:W3CDTF">2023-08-09T18:43:37Z</dcterms:created>
  <dcterms:modified xsi:type="dcterms:W3CDTF">2023-08-09T21:40:31Z</dcterms:modified>
</cp:coreProperties>
</file>