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02208-5D5D-4269-82BB-90A350C769A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8EEA5-48A8-420A-87D7-58BEA626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53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BECE-45A9-724E-686B-DD1BB9A9A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7F5E0-00B9-01E9-FD9C-A59D3E73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2DEB-DBBA-DCFB-E4F4-D050C38F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6221-547D-D696-396A-D0982363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4691-39C1-DAF4-488A-B1136B1C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03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FD37-6CBC-4470-EDA5-5F8ECAE6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EA8C5-14B4-0A5E-B0F8-5506C0E16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9EDC8-F3E9-AA93-A07D-8D826227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B46F-6D80-FDE3-E047-FA637002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67E1-1E14-532D-044A-EAE6EA34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0019B-1B38-7A64-0127-9FF2E6918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81BFB-E0BA-684A-B56A-0F90A4D8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90F1-DEA5-A87A-F056-202A0E3A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5C02-AA57-F256-B475-C70C2ED0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B975-DBEF-DD32-2E4D-177DF973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9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C534-938D-3B1A-2781-4B4DB97D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01DF-099F-ED11-0843-75A055EC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8D38-E2E3-D61A-C3E3-92B18642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DF6B2-56BB-F3E3-E230-3998B233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57EA6-9575-36B4-BD0D-9A5F8FC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1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7487-EA2C-213C-C9B2-D9F501C1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85AE-A5E0-33B3-989D-386DA502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91E-579C-6B20-4CFE-612CECEA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C25E-BD29-C4FE-AEF8-E3B3F80C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2E54-B4BA-9F87-AAF1-54E0B901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0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3971-D999-DFFF-81E1-14AC078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3EA7-1913-62C6-F47F-271E62D4F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675B7-9EF0-C586-B104-A23986C50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1C562-F056-C616-DD00-8F810CE2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E39D9-8160-996D-A81D-6DCC470F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65D9-F410-32FD-F4E2-0DE550C4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3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3E4D-9E25-E282-1F0D-C29031E0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7E5D-AFA6-9E62-C9FB-9A25E037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DBCD5-9B1F-D85A-C4DC-06B7BD1D8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BE3E2-5188-765F-9610-B25FEE727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9EF51-3E8E-57D2-B6BF-22E436D79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42F82-6129-9EAD-C822-A3CE8160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F7B28-077F-A663-623C-DCE4480F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41747-378C-AD68-861C-6F852C0E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9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3908-0CA7-47AD-0CF5-61751AB4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816F1-36AF-C310-B7CA-A7947210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9A5EB-6566-E28E-3E28-8CDF6E70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636DA-4774-0FA6-2063-10661A41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6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74DF9-F671-AE98-EA4E-07166C3D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9F876-315F-E660-1BFF-1C825589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319AB-9081-3BB3-3A0F-85BCAEC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1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0F70-81EC-E6D5-7320-735AD4D3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0E49-3163-6EAF-BA56-E38E6754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732F6-C489-BF34-FAB2-7B6B53ACB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E48FA-5F0D-88E4-EF61-33007762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22D38-36E3-8AA7-0FFB-64192144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A198-7664-E54C-8D2B-B8B023B1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6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4E3C-3FFE-328E-4F6A-3B79E147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BE4C7-7F3B-F13E-594A-418B50454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37B16-D90E-EA13-F8E5-895DF92C8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ACDE6-0FA1-97A2-0176-2EBE6281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C861-A11C-FDCF-3E3D-12045BB6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21AF-1B8B-D956-A30E-EF1173B6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7D3E2-4EFF-6CAA-870B-FB178D4A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81E6-CB56-5346-0A4C-4A755920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4ED0-310F-E54E-4495-23780590F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08CE-D4D9-1C00-8498-78F132D06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David Amorim | DESY Summer Student Programme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B706-D13E-0162-652D-4A0E7A120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B34DA-77B8-46D1-AF49-C793B6CAA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5306E4-DA2D-6BE2-9206-DC82EF2B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Modelling of nonlinear light up-conversion from intense femtosecond laser pulses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B6D45F0-C3FB-04A3-E383-771465847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188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endParaRPr lang="en-GB" dirty="0"/>
          </a:p>
          <a:p>
            <a:pPr algn="l"/>
            <a:r>
              <a:rPr lang="en-GB" b="1" dirty="0"/>
              <a:t>David Amorim (University of Glasgow)</a:t>
            </a:r>
          </a:p>
          <a:p>
            <a:pPr algn="l"/>
            <a:r>
              <a:rPr lang="en-GB" i="1" dirty="0"/>
              <a:t>DESY Summer Student Programme 2023</a:t>
            </a:r>
          </a:p>
          <a:p>
            <a:pPr algn="l"/>
            <a:r>
              <a:rPr lang="en-GB" dirty="0"/>
              <a:t>Group: CFEL-ATTO</a:t>
            </a:r>
          </a:p>
          <a:p>
            <a:pPr algn="l"/>
            <a:r>
              <a:rPr lang="en-GB" dirty="0"/>
              <a:t>Supervisor: </a:t>
            </a:r>
            <a:r>
              <a:rPr lang="en-GB" dirty="0" err="1"/>
              <a:t>Josina</a:t>
            </a:r>
            <a:r>
              <a:rPr lang="en-GB" dirty="0"/>
              <a:t> Hahne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C971D-4932-99ED-33AD-B14BBE83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9894-4463-BAE8-3B1B-A2259B6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4C16-5F13-82EA-068D-F3A115D8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44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2641-0C9E-42E1-E80C-E2CFA2F2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6E2C-4839-B163-1119-7619F39C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9F6D-8C7F-59E4-35AF-721C0CD5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4560-8C05-1922-92F5-42C9C0B8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EFEB7-4102-7FD4-4E55-789319D8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14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0819-9B5D-C68D-33E0-48C6B940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33EA-31DC-D1C9-24D4-9398C1DA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CEEA-D3F8-B475-9A09-ADE5E57B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65CC-C7D0-428A-1654-B3C502C5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Amorim | DESY Summer Student Programme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8452-A5CB-8F8B-81B9-7DE57F03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4DA-77B8-46D1-AF49-C793B6CAAFF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Modelling of nonlinear light up-conversion from intense femtosecond laser pulses</vt:lpstr>
      <vt:lpstr>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2</cp:revision>
  <dcterms:created xsi:type="dcterms:W3CDTF">2023-08-22T15:16:07Z</dcterms:created>
  <dcterms:modified xsi:type="dcterms:W3CDTF">2023-08-22T15:40:06Z</dcterms:modified>
</cp:coreProperties>
</file>