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9071-7C56-FBFF-FE39-F54926611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C9E1-017A-DABB-473A-5EA85BC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EC81-374D-2233-97BB-D1BEF121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D879-CF44-B53F-9E54-E8B207F8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4B42-5DD0-1745-761B-FA2F59E0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2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03E-2070-E1B9-93D7-790B07F4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EF30A-DDD3-170E-2B6E-928702E9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3F35-1930-9EDE-77F4-07A747A0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EC6C-4631-BEBB-7949-702DBA24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2F8D-FD23-7429-8D60-26F4B274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3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ACC02-A10F-E87C-5249-102288DEA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F0F4-68ED-A845-8993-323130C4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A270-0D56-278F-53E7-73AE254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B509-9072-B852-6BD3-0E0B9633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962B-04DB-F5C8-A81A-A2D417D0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218-0A42-CEDE-E3A3-FCF35690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52B6-0416-3CFB-2DDB-7C784F34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020B-9617-5D98-1295-C8056314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0454-9422-32CC-39F8-026B3E66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199F-663F-BBE7-311D-0ED392CD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5943-FBBC-230C-3594-EFD8C1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69C5-7301-02D1-A71B-FAB5E8DE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8809-3912-2102-34C0-EC7464E1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B88B-259E-CD12-6465-FC3A2C41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F98E-09F0-B6B2-4464-4BBF4638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4BFB-32C8-1714-A964-214DF1E3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BFF8-7878-8B5E-9594-EAFD5081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E6315-1124-DECA-775A-C92982EA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DA1F-E65B-2D69-668A-A7094238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0D3E-E836-25BB-60DF-9B8DCBE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976B-FE44-24D5-FDF8-61307D22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A4E9-9545-3645-86A6-9BED3A10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C4F7F-5DFA-8E4A-3CCB-BC26FB62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1223-FFA2-873E-1317-72DCC33A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C28C3-CC8B-638F-E941-3E1B0308B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1E50A-5BD6-B011-85C2-B508862B2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DBFF7-FC27-260A-4DED-3F056F2F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F1DFD-2E19-50F3-39C1-A472D1D6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25A8-DED2-41AA-5DF1-A395E194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8AC1-FA6F-3286-4B13-0274C14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7EA3-3C42-64AC-2721-AD11DE4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717C-8531-4A78-80F6-76E14C16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724-AF8F-058A-2666-C328C0E8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3F59B-AC07-E826-17A0-3743611F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CC5C1-D3C8-4301-D357-7951020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425D-02EB-AE29-7E66-678A4EE7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1FD8-0F19-97CD-C905-30B8B211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FA05-76DD-258E-724E-91FCEF1B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992B3-DFAF-2E79-070B-359E71F1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B103-7D71-9C22-6039-89220AE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D961-9812-32CE-8AB9-419420D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D35F4-AC80-483B-52A7-BA4CDD83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73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96-4E53-4839-F680-D17A95CB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70759-C222-D437-13A7-04B5C991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CC5B-F719-81E3-041E-49EE1ADC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06EA-8147-1702-6596-DEADDB2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FFE04-8D84-470E-B4E6-9FBA177E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BA94C-E023-BBB3-3B23-2002EE1D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2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1464C-E1BD-10CC-FD0E-4DA98E81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6750-3AA1-FB41-7405-41545C7B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431F-0870-F8B9-D3C2-52402536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3D55-E35F-C920-374A-2FD68F76F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565-E9BB-3854-9246-9D12F869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5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7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29/08/2023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FC3A-4783-5795-1699-F59E4831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5E9F-8276-1CF5-5EBF-D747F111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10 best spectra?!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plots E and F slightly cut at </a:t>
            </a:r>
            <a:r>
              <a:rPr lang="en-GB" dirty="0" err="1"/>
              <a:t>xlabel</a:t>
            </a:r>
            <a:r>
              <a:rPr lang="en-GB" dirty="0"/>
              <a:t> -&gt; increase bottom !!</a:t>
            </a:r>
          </a:p>
        </p:txBody>
      </p:sp>
    </p:spTree>
    <p:extLst>
      <p:ext uri="{BB962C8B-B14F-4D97-AF65-F5344CB8AC3E}">
        <p14:creationId xmlns:p14="http://schemas.microsoft.com/office/powerpoint/2010/main" val="263796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D56-80E2-F972-017A-BC8EFBE0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6E73-C8DE-552D-0445-441C5619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Finished code handover document (sent via email; also on GitHub and </a:t>
            </a:r>
            <a:r>
              <a:rPr lang="en-GB" dirty="0" err="1"/>
              <a:t>Sync&amp;Share</a:t>
            </a:r>
            <a:r>
              <a:rPr lang="en-GB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 set meeting to talk through the document and code? </a:t>
            </a:r>
          </a:p>
          <a:p>
            <a:r>
              <a:rPr lang="en-GB" dirty="0"/>
              <a:t>Set up code to use for manuscript plots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 new COMSOL data yet (high Mach model of new and old chips)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in the following, showing sample manuscript plots with the old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note: will need to compare measured to simulated pressures with new data!</a:t>
            </a:r>
          </a:p>
          <a:p>
            <a:r>
              <a:rPr lang="en-GB" dirty="0"/>
              <a:t>Still to do: final report and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waiting for new COMSOL data and manuscript plots first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For prelim plots (following): only </a:t>
            </a:r>
            <a:r>
              <a:rPr lang="en-GB" dirty="0" err="1"/>
              <a:t>Ar</a:t>
            </a:r>
            <a:r>
              <a:rPr lang="en-GB" dirty="0"/>
              <a:t>; </a:t>
            </a:r>
          </a:p>
          <a:p>
            <a:pPr marL="457200" lvl="1" indent="0">
              <a:buNone/>
            </a:pPr>
            <a:r>
              <a:rPr lang="en-GB" dirty="0"/>
              <a:t>Think about shifting pressure?? -&gt; also shift wavelength??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With final data: do all plots twice? Ne and </a:t>
            </a:r>
            <a:r>
              <a:rPr lang="en-GB" dirty="0" err="1"/>
              <a:t>Ar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Ask for plot formatting feedback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Apart from changing plot layout, there is not much I can do right now without the new data</a:t>
            </a:r>
          </a:p>
        </p:txBody>
      </p:sp>
    </p:spTree>
    <p:extLst>
      <p:ext uri="{BB962C8B-B14F-4D97-AF65-F5344CB8AC3E}">
        <p14:creationId xmlns:p14="http://schemas.microsoft.com/office/powerpoint/2010/main" val="225372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51A3B53-2B02-BA09-DCD3-86C21BA9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17" y="1850075"/>
            <a:ext cx="5759817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0FEC9-2109-DBE5-91A6-B807289A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5D50-846F-F711-4B31-9276143F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A. Simulated pressure scan energies</a:t>
            </a:r>
          </a:p>
        </p:txBody>
      </p:sp>
      <p:pic>
        <p:nvPicPr>
          <p:cNvPr id="5" name="Picture 4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B082BF0B-B617-A2D9-D03B-1FDE5D76B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7" y="1917259"/>
            <a:ext cx="5759817" cy="4319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47917-3E4E-C4CD-71CA-13B2F011C74E}"/>
              </a:ext>
            </a:extLst>
          </p:cNvPr>
          <p:cNvSpPr txBox="1"/>
          <p:nvPr/>
        </p:nvSpPr>
        <p:spPr>
          <a:xfrm>
            <a:off x="1474237" y="6169709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1a: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COMSOL model)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B40A0-63BB-D0ED-D283-A8F3AC0FB360}"/>
              </a:ext>
            </a:extLst>
          </p:cNvPr>
          <p:cNvSpPr txBox="1"/>
          <p:nvPr/>
        </p:nvSpPr>
        <p:spPr>
          <a:xfrm>
            <a:off x="7816485" y="594385"/>
            <a:ext cx="3537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repeat this with Ne at 400mW ?!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shift/rescale pressure axis?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0EEBA-8679-1FF2-6623-78130E935FA0}"/>
              </a:ext>
            </a:extLst>
          </p:cNvPr>
          <p:cNvSpPr txBox="1"/>
          <p:nvPr/>
        </p:nvSpPr>
        <p:spPr>
          <a:xfrm>
            <a:off x="7038393" y="6178903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1b: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gradient model)</a:t>
            </a:r>
          </a:p>
        </p:txBody>
      </p:sp>
    </p:spTree>
    <p:extLst>
      <p:ext uri="{BB962C8B-B14F-4D97-AF65-F5344CB8AC3E}">
        <p14:creationId xmlns:p14="http://schemas.microsoft.com/office/powerpoint/2010/main" val="3303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F5AC2F87-BD45-9910-6FAF-E4A16EBC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17" y="1873312"/>
            <a:ext cx="5759817" cy="4319634"/>
          </a:xfrm>
          <a:prstGeom prst="rect">
            <a:avLst/>
          </a:prstGeom>
        </p:spPr>
      </p:pic>
      <p:pic>
        <p:nvPicPr>
          <p:cNvPr id="5" name="Picture 4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3CBB5A8-AF43-EB69-0F70-5E34761A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2" y="1902989"/>
            <a:ext cx="5759817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0FEC9-2109-DBE5-91A6-B807289A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5D50-846F-F711-4B31-9276143F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B. Simulated v. measured UV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A1C6-E3C8-F5A4-4E5A-C707AAE22145}"/>
              </a:ext>
            </a:extLst>
          </p:cNvPr>
          <p:cNvSpPr txBox="1"/>
          <p:nvPr/>
        </p:nvSpPr>
        <p:spPr>
          <a:xfrm>
            <a:off x="1474237" y="6169709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2a: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gradient model)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8A6F1-12FC-A34E-3A2B-3A1075C01D16}"/>
              </a:ext>
            </a:extLst>
          </p:cNvPr>
          <p:cNvSpPr txBox="1"/>
          <p:nvPr/>
        </p:nvSpPr>
        <p:spPr>
          <a:xfrm>
            <a:off x="7341356" y="6123556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2b: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COMSOL model)</a:t>
            </a:r>
          </a:p>
        </p:txBody>
      </p:sp>
    </p:spTree>
    <p:extLst>
      <p:ext uri="{BB962C8B-B14F-4D97-AF65-F5344CB8AC3E}">
        <p14:creationId xmlns:p14="http://schemas.microsoft.com/office/powerpoint/2010/main" val="167995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C6996DEE-7652-FF9C-9D12-7AFE3085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0" y="1782841"/>
            <a:ext cx="5759817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0FEC9-2109-DBE5-91A6-B807289A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5D50-846F-F711-4B31-9276143F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C. Simulated spectra: new chip v. old chip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A1C6-E3C8-F5A4-4E5A-C707AAE22145}"/>
              </a:ext>
            </a:extLst>
          </p:cNvPr>
          <p:cNvSpPr txBox="1"/>
          <p:nvPr/>
        </p:nvSpPr>
        <p:spPr>
          <a:xfrm>
            <a:off x="1474237" y="6169709"/>
            <a:ext cx="883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3: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gradient model and COMSOL model of new chip instead of COMSOL of new and old)</a:t>
            </a:r>
          </a:p>
        </p:txBody>
      </p:sp>
    </p:spTree>
    <p:extLst>
      <p:ext uri="{BB962C8B-B14F-4D97-AF65-F5344CB8AC3E}">
        <p14:creationId xmlns:p14="http://schemas.microsoft.com/office/powerpoint/2010/main" val="33774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82E2-71E5-D382-4C67-783970FE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B587C4-01EE-1E41-B8D3-BACA60AEFACF}"/>
              </a:ext>
            </a:extLst>
          </p:cNvPr>
          <p:cNvSpPr txBox="1">
            <a:spLocks/>
          </p:cNvSpPr>
          <p:nvPr/>
        </p:nvSpPr>
        <p:spPr>
          <a:xfrm>
            <a:off x="838200" y="15398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/>
              <a:t>D. Spatiotemporal UV profile at output</a:t>
            </a:r>
          </a:p>
        </p:txBody>
      </p:sp>
      <p:pic>
        <p:nvPicPr>
          <p:cNvPr id="6" name="Picture 5" descr="A rainbow colored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D9502DA8-6EE7-859D-23E2-6379B2A2C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3" y="1922326"/>
            <a:ext cx="5759817" cy="4319634"/>
          </a:xfrm>
          <a:prstGeom prst="rect">
            <a:avLst/>
          </a:prstGeom>
        </p:spPr>
      </p:pic>
      <p:pic>
        <p:nvPicPr>
          <p:cNvPr id="8" name="Picture 7" descr="A rainbow colored circle with numbers&#10;&#10;Description automatically generated with medium confidence">
            <a:extLst>
              <a:ext uri="{FF2B5EF4-FFF2-40B4-BE49-F238E27FC236}">
                <a16:creationId xmlns:a16="http://schemas.microsoft.com/office/drawing/2014/main" id="{C13509AE-83B0-8E30-3B15-D6E98743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46" y="1922326"/>
            <a:ext cx="5759817" cy="4319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90BA58-5C71-6DD5-D65B-394B25185508}"/>
              </a:ext>
            </a:extLst>
          </p:cNvPr>
          <p:cNvSpPr txBox="1"/>
          <p:nvPr/>
        </p:nvSpPr>
        <p:spPr>
          <a:xfrm>
            <a:off x="7873482" y="1539875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</a:t>
            </a:r>
            <a:r>
              <a:rPr lang="en-GB" dirty="0"/>
              <a:t> 150mW 0.4bar grad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5B6EF-62B7-B9B4-BDD7-64E1F80A83F6}"/>
              </a:ext>
            </a:extLst>
          </p:cNvPr>
          <p:cNvSpPr txBox="1"/>
          <p:nvPr/>
        </p:nvSpPr>
        <p:spPr>
          <a:xfrm>
            <a:off x="2238375" y="65532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597D1-E69B-D094-B514-6F0EF85E2447}"/>
              </a:ext>
            </a:extLst>
          </p:cNvPr>
          <p:cNvSpPr txBox="1"/>
          <p:nvPr/>
        </p:nvSpPr>
        <p:spPr>
          <a:xfrm>
            <a:off x="9221754" y="65532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no_ion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13B3F-B74F-DB66-65BB-04FBA1270B66}"/>
              </a:ext>
            </a:extLst>
          </p:cNvPr>
          <p:cNvSpPr txBox="1"/>
          <p:nvPr/>
        </p:nvSpPr>
        <p:spPr>
          <a:xfrm>
            <a:off x="5768025" y="6308209"/>
            <a:ext cx="28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TL PULSE DURATION?? </a:t>
            </a:r>
          </a:p>
        </p:txBody>
      </p:sp>
    </p:spTree>
    <p:extLst>
      <p:ext uri="{BB962C8B-B14F-4D97-AF65-F5344CB8AC3E}">
        <p14:creationId xmlns:p14="http://schemas.microsoft.com/office/powerpoint/2010/main" val="241718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0EDB-9E7F-15CC-3725-25F87388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F2DF13-A52F-11EC-C110-C13DB4B783E9}"/>
              </a:ext>
            </a:extLst>
          </p:cNvPr>
          <p:cNvSpPr txBox="1">
            <a:spLocks/>
          </p:cNvSpPr>
          <p:nvPr/>
        </p:nvSpPr>
        <p:spPr>
          <a:xfrm>
            <a:off x="838200" y="15398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/>
              <a:t>E. Spatiotemporal UV profile at different positions</a:t>
            </a:r>
          </a:p>
        </p:txBody>
      </p:sp>
      <p:pic>
        <p:nvPicPr>
          <p:cNvPr id="6" name="Picture 5" descr="A group of images of numbers and symbols&#10;&#10;Description automatically generated">
            <a:extLst>
              <a:ext uri="{FF2B5EF4-FFF2-40B4-BE49-F238E27FC236}">
                <a16:creationId xmlns:a16="http://schemas.microsoft.com/office/drawing/2014/main" id="{9DCD6C18-069F-0EEA-2B4D-E598FFFDC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64" y="2047317"/>
            <a:ext cx="5759817" cy="4319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5A44CD-EDF9-0599-881D-08BA2EA9C8ED}"/>
              </a:ext>
            </a:extLst>
          </p:cNvPr>
          <p:cNvSpPr txBox="1"/>
          <p:nvPr/>
        </p:nvSpPr>
        <p:spPr>
          <a:xfrm>
            <a:off x="8406882" y="3429000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</a:t>
            </a:r>
            <a:r>
              <a:rPr lang="en-GB" dirty="0"/>
              <a:t> 150mW 0.4bar grad</a:t>
            </a:r>
          </a:p>
        </p:txBody>
      </p:sp>
    </p:spTree>
    <p:extLst>
      <p:ext uri="{BB962C8B-B14F-4D97-AF65-F5344CB8AC3E}">
        <p14:creationId xmlns:p14="http://schemas.microsoft.com/office/powerpoint/2010/main" val="385999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901679-2C27-325A-62B1-8DD209F70B57}"/>
              </a:ext>
            </a:extLst>
          </p:cNvPr>
          <p:cNvSpPr txBox="1">
            <a:spLocks/>
          </p:cNvSpPr>
          <p:nvPr/>
        </p:nvSpPr>
        <p:spPr>
          <a:xfrm>
            <a:off x="838200" y="15398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/>
              <a:t>F. Effects of chirp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737C5-024F-8BD7-5A87-BC7E8C0F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  <a:endParaRPr lang="en-GB" dirty="0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687866-7F78-72B6-FEDC-18B91AF9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9" y="2034293"/>
            <a:ext cx="5759817" cy="431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CC41E-EE0B-6AA5-F4DA-23FD5D4DE6A7}"/>
              </a:ext>
            </a:extLst>
          </p:cNvPr>
          <p:cNvSpPr txBox="1"/>
          <p:nvPr/>
        </p:nvSpPr>
        <p:spPr>
          <a:xfrm>
            <a:off x="8406882" y="3429000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</a:t>
            </a:r>
            <a:r>
              <a:rPr lang="en-GB" dirty="0"/>
              <a:t> 150mW 0.4bar grad</a:t>
            </a:r>
          </a:p>
        </p:txBody>
      </p:sp>
    </p:spTree>
    <p:extLst>
      <p:ext uri="{BB962C8B-B14F-4D97-AF65-F5344CB8AC3E}">
        <p14:creationId xmlns:p14="http://schemas.microsoft.com/office/powerpoint/2010/main" val="140945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4C60D9-AF68-F782-0407-D1170A687175}"/>
              </a:ext>
            </a:extLst>
          </p:cNvPr>
          <p:cNvSpPr txBox="1">
            <a:spLocks/>
          </p:cNvSpPr>
          <p:nvPr/>
        </p:nvSpPr>
        <p:spPr>
          <a:xfrm>
            <a:off x="838200" y="15398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/>
              <a:t>G. Effects of CEP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7B8526-B820-A553-7C2F-689E2D1F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  <a:endParaRPr lang="en-GB" dirty="0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C795E186-4973-66F0-3638-7E6AE988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16" y="2173241"/>
            <a:ext cx="5759817" cy="431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34D56-93E5-AF86-2D4F-0E069C3E5E5D}"/>
              </a:ext>
            </a:extLst>
          </p:cNvPr>
          <p:cNvSpPr txBox="1"/>
          <p:nvPr/>
        </p:nvSpPr>
        <p:spPr>
          <a:xfrm>
            <a:off x="8406882" y="3429000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</a:t>
            </a:r>
            <a:r>
              <a:rPr lang="en-GB" dirty="0"/>
              <a:t> 150mW 0.4bar grad</a:t>
            </a:r>
          </a:p>
        </p:txBody>
      </p:sp>
    </p:spTree>
    <p:extLst>
      <p:ext uri="{BB962C8B-B14F-4D97-AF65-F5344CB8AC3E}">
        <p14:creationId xmlns:p14="http://schemas.microsoft.com/office/powerpoint/2010/main" val="68948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372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THG Simulations</vt:lpstr>
      <vt:lpstr>Overview</vt:lpstr>
      <vt:lpstr>Sample manuscript plots</vt:lpstr>
      <vt:lpstr>Sample manuscript plots</vt:lpstr>
      <vt:lpstr>Sample manuscript plots</vt:lpstr>
      <vt:lpstr>Sample manuscript plots</vt:lpstr>
      <vt:lpstr>Sample manuscript plots</vt:lpstr>
      <vt:lpstr>Sample manuscript plots</vt:lpstr>
      <vt:lpstr>Sample manuscript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THG Simulations</dc:title>
  <dc:creator>David Amorim (student)</dc:creator>
  <cp:lastModifiedBy>David Amorim (student)</cp:lastModifiedBy>
  <cp:revision>5</cp:revision>
  <dcterms:created xsi:type="dcterms:W3CDTF">2023-08-28T11:38:53Z</dcterms:created>
  <dcterms:modified xsi:type="dcterms:W3CDTF">2023-08-28T20:11:04Z</dcterms:modified>
</cp:coreProperties>
</file>