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9071-7C56-FBFF-FE39-F54926611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7C9E1-017A-DABB-473A-5EA85BC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EEC81-374D-2233-97BB-D1BEF121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1D879-CF44-B53F-9E54-E8B207F8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34B42-5DD0-1745-761B-FA2F59E0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52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103E-2070-E1B9-93D7-790B07F4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EF30A-DDD3-170E-2B6E-928702E98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23F35-1930-9EDE-77F4-07A747A0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DEC6C-4631-BEBB-7949-702DBA24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F2F8D-FD23-7429-8D60-26F4B274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63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ACC02-A10F-E87C-5249-102288DEA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F0F4-68ED-A845-8993-323130C42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A270-0D56-278F-53E7-73AE254E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BB509-9072-B852-6BD3-0E0B9633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C962B-04DB-F5C8-A81A-A2D417D0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7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0218-0A42-CEDE-E3A3-FCF35690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52B6-0416-3CFB-2DDB-7C784F34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A020B-9617-5D98-1295-C8056314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0454-9422-32CC-39F8-026B3E66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C199F-663F-BBE7-311D-0ED392CD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99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5943-FBBC-230C-3594-EFD8C1C8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769C5-7301-02D1-A71B-FAB5E8DED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8809-3912-2102-34C0-EC7464E1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CB88B-259E-CD12-6465-FC3A2C41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7F98E-09F0-B6B2-4464-4BBF4638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67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4BFB-32C8-1714-A964-214DF1E3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BFF8-7878-8B5E-9594-EAFD50817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E6315-1124-DECA-775A-C92982EA4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7DA1F-E65B-2D69-668A-A7094238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30D3E-E836-25BB-60DF-9B8DCBEB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8976B-FE44-24D5-FDF8-61307D22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28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A4E9-9545-3645-86A6-9BED3A10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C4F7F-5DFA-8E4A-3CCB-BC26FB628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B1223-FFA2-873E-1317-72DCC33A3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C28C3-CC8B-638F-E941-3E1B0308B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1E50A-5BD6-B011-85C2-B508862B2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DBFF7-FC27-260A-4DED-3F056F2F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F1DFD-2E19-50F3-39C1-A472D1D6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825A8-DED2-41AA-5DF1-A395E194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44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8AC1-FA6F-3286-4B13-0274C142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77EA3-3C42-64AC-2721-AD11DE42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9717C-8531-4A78-80F6-76E14C16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F5724-AF8F-058A-2666-C328C0E8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30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3F59B-AC07-E826-17A0-3743611F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CC5C1-D3C8-4301-D357-79510209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C425D-02EB-AE29-7E66-678A4EE7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8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1FD8-0F19-97CD-C905-30B8B211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FA05-76DD-258E-724E-91FCEF1B1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992B3-DFAF-2E79-070B-359E71F1F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7B103-7D71-9C22-6039-89220AE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0D961-9812-32CE-8AB9-419420D8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D35F4-AC80-483B-52A7-BA4CDD83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73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CD96-4E53-4839-F680-D17A95CB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70759-C222-D437-13A7-04B5C9912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DCC5B-F719-81E3-041E-49EE1ADC0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806EA-8147-1702-6596-DEADDB2F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FFE04-8D84-470E-B4E6-9FBA177E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BA94C-E023-BBB3-3B23-2002EE1D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72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1464C-E1BD-10CC-FD0E-4DA98E81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D6750-3AA1-FB41-7405-41545C7B2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431F-0870-F8B9-D3C2-524025364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2F8C1-9AC0-42E7-8349-8F17FCAA92E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3D55-E35F-C920-374A-2FD68F76F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11565-E9BB-3854-9246-9D12F869F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25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56E0-7B92-44ED-84F6-079643D75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b="1" dirty="0"/>
              <a:t>THG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13FB-5897-2767-BA9B-F6060AE20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90607"/>
          </a:xfrm>
        </p:spPr>
        <p:txBody>
          <a:bodyPr>
            <a:normAutofit lnSpcReduction="10000"/>
          </a:bodyPr>
          <a:lstStyle/>
          <a:p>
            <a:r>
              <a:rPr lang="en-GB" sz="3200" b="1" i="1" dirty="0">
                <a:solidFill>
                  <a:srgbClr val="002060"/>
                </a:solidFill>
              </a:rPr>
              <a:t>Project update</a:t>
            </a:r>
          </a:p>
          <a:p>
            <a:r>
              <a:rPr lang="en-GB" sz="2800" dirty="0"/>
              <a:t>Week 7</a:t>
            </a:r>
          </a:p>
          <a:p>
            <a:endParaRPr lang="en-GB" sz="2800" dirty="0"/>
          </a:p>
          <a:p>
            <a:endParaRPr lang="en-GB" sz="2800" dirty="0"/>
          </a:p>
          <a:p>
            <a:pPr algn="r"/>
            <a:r>
              <a:rPr lang="en-GB" sz="1800" dirty="0"/>
              <a:t>29/08/2023 </a:t>
            </a:r>
          </a:p>
          <a:p>
            <a:pPr algn="r"/>
            <a:r>
              <a:rPr lang="en-GB" sz="1800" dirty="0"/>
              <a:t>David Amorim</a:t>
            </a:r>
          </a:p>
        </p:txBody>
      </p:sp>
    </p:spTree>
    <p:extLst>
      <p:ext uri="{BB962C8B-B14F-4D97-AF65-F5344CB8AC3E}">
        <p14:creationId xmlns:p14="http://schemas.microsoft.com/office/powerpoint/2010/main" val="37900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3D56-80E2-F972-017A-BC8EFBE0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6E73-C8DE-552D-0445-441C5619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Finished code handover document (sent via email; also on GitHub and </a:t>
            </a:r>
            <a:r>
              <a:rPr lang="en-GB" dirty="0" err="1"/>
              <a:t>Sync&amp;Share</a:t>
            </a:r>
            <a:r>
              <a:rPr lang="en-GB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 set meeting to talk through the document and code? </a:t>
            </a:r>
          </a:p>
          <a:p>
            <a:r>
              <a:rPr lang="en-GB" dirty="0"/>
              <a:t>Set up code to use for manuscript plots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no new COMSOL data yet (high Mach model of new and old chips)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in the following, showing sample manuscript plots with the old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note: will need to compare measured to simulated pressures with new data!</a:t>
            </a:r>
          </a:p>
          <a:p>
            <a:r>
              <a:rPr lang="en-GB" dirty="0"/>
              <a:t>Still to do: final report and 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waiting for new COMSOL data and manuscript plots first</a:t>
            </a:r>
          </a:p>
        </p:txBody>
      </p:sp>
    </p:spTree>
    <p:extLst>
      <p:ext uri="{BB962C8B-B14F-4D97-AF65-F5344CB8AC3E}">
        <p14:creationId xmlns:p14="http://schemas.microsoft.com/office/powerpoint/2010/main" val="225372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FEC9-2109-DBE5-91A6-B807289A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Sample manuscript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5D50-846F-F711-4B31-9276143F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/>
              <a:t>B. Simulated v. measured UV spectra</a:t>
            </a:r>
          </a:p>
        </p:txBody>
      </p:sp>
    </p:spTree>
    <p:extLst>
      <p:ext uri="{BB962C8B-B14F-4D97-AF65-F5344CB8AC3E}">
        <p14:creationId xmlns:p14="http://schemas.microsoft.com/office/powerpoint/2010/main" val="167995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119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THG Simulations</vt:lpstr>
      <vt:lpstr>Overview</vt:lpstr>
      <vt:lpstr>Sample manuscript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THG Simulations</dc:title>
  <dc:creator>David Amorim (student)</dc:creator>
  <cp:lastModifiedBy>David Amorim (student)</cp:lastModifiedBy>
  <cp:revision>2</cp:revision>
  <dcterms:created xsi:type="dcterms:W3CDTF">2023-08-28T11:38:53Z</dcterms:created>
  <dcterms:modified xsi:type="dcterms:W3CDTF">2023-08-28T14:25:28Z</dcterms:modified>
</cp:coreProperties>
</file>