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75503-4FF3-453F-8E4B-CE72A38CD83E}" v="28" dt="2023-07-31T11:47:1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04-699A-1BE8-65E3-9E7B53F39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2B672-DFC3-7A4E-E449-6773AB880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4C6-81F3-9223-2C49-A3B693FD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D391-8581-C64D-ABB3-A7088C46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7F11-AC54-273E-361C-0C52F7FD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6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2A9D-87E6-F780-18D5-1CAFAE46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DE0D6-C81F-D8C2-88D4-1CCDD630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F346-D715-DA63-498F-817633D5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ABCE-1CA4-A27C-1EF7-731C3C0D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CAE9-A16E-2ACA-0658-C40D061F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22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0C97D-35FC-18C3-22CD-F82C0421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6466B-C106-215B-D251-3AB799E7D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B535-0482-143E-1AED-EB1E6878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26746-57AF-94B5-B736-D5F8945E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6BCD-80E7-9ADD-A66A-B129D414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2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6ED1-85D2-B0C9-3A8A-6799BD2A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EADA-8F8A-A844-D887-F0F3B462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FF21-1FF0-1F03-20C7-47A33C75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A2749-1236-8C85-290E-C4129DC5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CA068-DA5C-8389-3F8A-AD2F73DF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04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E720-FD36-C756-E973-2D8EC861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B2A6-4F67-4489-8F2C-A873E56A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A57A9-8636-C215-47DE-710DEA2E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3E9C-1B24-2DB1-0A2C-92DDA4D5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00E3-0CEE-7553-4DD4-64167300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2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7AB-2F43-85F9-4E11-0661BE7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D3BE-D85B-87B5-8AD3-FF82CC7CF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B5D10-3036-4AA7-12D6-336F469F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721E-D74A-1B53-996D-AF1FD0F6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4973-F05D-7D25-43CD-569E4829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0F6B-7994-D7FE-4D5A-5D7B960B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8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69A1-B64B-10F5-1584-1E4E3BDF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6719-A43B-9630-96C8-B9374E39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21EA9-DC7E-34CB-CAB6-14F54B333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DE9B3-1BAC-E113-01AA-17E0CA5C3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1BA4-C41C-7775-0699-E9B5404A5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A7818-36DC-C439-849F-1A6E4D62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ED92F-4482-B786-2081-AF562EB7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F229A-9718-6D69-567E-1D5A794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820-642D-BD01-F721-052A1611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CBB62-FDDD-1BD2-AD0A-E7E27051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620DE-9426-D47D-3E49-F201EAC0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67176-02F7-AC8D-DDBC-A95F3552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527B9-BF45-A648-A5EC-BF99A28C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2F054-82DA-1823-8351-E3A3D723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A848B-6B69-5557-91D8-F0367B86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3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5125-EC1D-57FE-2F04-D88D47C1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60C5-A83C-E67F-3612-ADAB34DA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7DA30-5683-F0E0-F9DD-95D204CA8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E2BB3-32CA-F3AD-3236-3C1E3A83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99A9-3CF9-E81A-627E-993FC318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FD6A5-FC7D-A933-5BC3-4C6F1947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0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F49B-6E43-FC64-DED2-6AB1DFC4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58698-FB9B-34BF-A35A-F7E97DFC6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54371-3391-1946-0196-B1194FC96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D0C7A-9ED9-906F-AF66-24FF27AE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D4B6-3476-6E00-999E-467F1046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6F38B-F93A-70A1-2967-2204B50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3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C5FA7-152F-D752-E22D-214E0F5B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DE67-9360-19EC-9928-ED7F8AFEE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8879-5D00-7C9A-3D54-DE050B359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D521-1CDC-46C1-9C59-56A2037C1021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2A4E-794A-9AF3-C5E5-5F9C62069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A466-6B1D-B4C4-995E-520F3BEBD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D28C-D0B8-43E7-9045-E26476F7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2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893D-73E2-5264-6EB3-E8B648D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Simulated pressure scans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E5F9E-F04D-159E-94FE-222B01680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01/08/2023</a:t>
            </a:r>
          </a:p>
        </p:txBody>
      </p:sp>
    </p:spTree>
    <p:extLst>
      <p:ext uri="{BB962C8B-B14F-4D97-AF65-F5344CB8AC3E}">
        <p14:creationId xmlns:p14="http://schemas.microsoft.com/office/powerpoint/2010/main" val="31459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3B67-058B-88C7-AE1B-4EB8F08C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Simulation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40AC-EBF1-4500-6DFC-9FFB9133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07626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Input IR pulse based on measured FROG data </a:t>
            </a:r>
          </a:p>
          <a:p>
            <a:pPr lvl="1"/>
            <a:r>
              <a:rPr lang="en-GB" dirty="0"/>
              <a:t>Spatial profile modelled as Gaussian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Simple gradient approximation for gas density, based on central and edge pressures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 descr="A graph of a pressure&#10;&#10;Description automatically generated">
            <a:extLst>
              <a:ext uri="{FF2B5EF4-FFF2-40B4-BE49-F238E27FC236}">
                <a16:creationId xmlns:a16="http://schemas.microsoft.com/office/drawing/2014/main" id="{E0551C0D-5634-2884-CD24-E495F171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45" y="4326194"/>
            <a:ext cx="6133358" cy="2265681"/>
          </a:xfrm>
          <a:prstGeom prst="rect">
            <a:avLst/>
          </a:prstGeom>
        </p:spPr>
      </p:pic>
      <p:pic>
        <p:nvPicPr>
          <p:cNvPr id="7" name="Picture 6" descr="A graph of a pulse&#10;&#10;Description automatically generated">
            <a:extLst>
              <a:ext uri="{FF2B5EF4-FFF2-40B4-BE49-F238E27FC236}">
                <a16:creationId xmlns:a16="http://schemas.microsoft.com/office/drawing/2014/main" id="{DDABC24A-DA5A-0F2B-EAB9-EEA753F5D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75" y="-98821"/>
            <a:ext cx="5299587" cy="418860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EE06B7-E352-BE4C-2940-26D359A92DFD}"/>
              </a:ext>
            </a:extLst>
          </p:cNvPr>
          <p:cNvSpPr/>
          <p:nvPr/>
        </p:nvSpPr>
        <p:spPr>
          <a:xfrm>
            <a:off x="5273077" y="2097817"/>
            <a:ext cx="934065" cy="274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950ACB-65EF-A0D1-0883-9989F51A07BC}"/>
              </a:ext>
            </a:extLst>
          </p:cNvPr>
          <p:cNvSpPr/>
          <p:nvPr/>
        </p:nvSpPr>
        <p:spPr>
          <a:xfrm>
            <a:off x="5395422" y="5321599"/>
            <a:ext cx="934065" cy="274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8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F281-37D7-6D7C-4044-2FA7DE51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Pressure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CE07-FF58-D69C-55F0-CED78131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Ran simulations for Argon and 150mW pulses with pressures ranging from 0.1 bar to 1.0 bar: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/>
              <a:t>No saturation observed in simulations!</a:t>
            </a:r>
            <a:r>
              <a:rPr lang="en-GB" b="1" dirty="0">
                <a:solidFill>
                  <a:schemeClr val="tx2"/>
                </a:solidFill>
              </a:rPr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graph with red and purple lines&#10;&#10;Description automatically generated">
            <a:extLst>
              <a:ext uri="{FF2B5EF4-FFF2-40B4-BE49-F238E27FC236}">
                <a16:creationId xmlns:a16="http://schemas.microsoft.com/office/drawing/2014/main" id="{2836E9E4-4D3A-5738-6A4B-35ADDCE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2405190"/>
            <a:ext cx="4788310" cy="3192207"/>
          </a:xfrm>
          <a:prstGeom prst="rect">
            <a:avLst/>
          </a:prstGeom>
        </p:spPr>
      </p:pic>
      <p:pic>
        <p:nvPicPr>
          <p:cNvPr id="7" name="Picture 6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0ECC7EB6-FBEF-9872-B32A-941BF5EE7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80" y="2405190"/>
            <a:ext cx="4788310" cy="3192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4078A-68D2-84C4-2F6D-233B833478E0}"/>
              </a:ext>
            </a:extLst>
          </p:cNvPr>
          <p:cNvSpPr txBox="1"/>
          <p:nvPr/>
        </p:nvSpPr>
        <p:spPr>
          <a:xfrm>
            <a:off x="9674942" y="4493341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[zoomed]</a:t>
            </a:r>
          </a:p>
        </p:txBody>
      </p:sp>
    </p:spTree>
    <p:extLst>
      <p:ext uri="{BB962C8B-B14F-4D97-AF65-F5344CB8AC3E}">
        <p14:creationId xmlns:p14="http://schemas.microsoft.com/office/powerpoint/2010/main" val="125234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9BBC-DE62-F597-8A84-F7C418E4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Spectra</a:t>
            </a:r>
          </a:p>
        </p:txBody>
      </p:sp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1561E675-F732-45D9-CFA0-8445D2A0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3" y="1262110"/>
            <a:ext cx="3128281" cy="2343353"/>
          </a:xfrm>
          <a:prstGeom prst="rect">
            <a:avLst/>
          </a:prstGeom>
        </p:spPr>
      </p:pic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F9673654-7AFC-54AC-FA54-CCAFA9213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30" y="1262110"/>
            <a:ext cx="3128282" cy="2409409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DA8B09FE-EECD-BB04-10CF-3AF8BEFF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35" y="1262109"/>
            <a:ext cx="3138936" cy="2409409"/>
          </a:xfrm>
          <a:prstGeom prst="rect">
            <a:avLst/>
          </a:prstGeom>
        </p:spPr>
      </p:pic>
      <p:pic>
        <p:nvPicPr>
          <p:cNvPr id="11" name="Picture 10" descr="A graph of a line graph&#10;&#10;Description automatically generated">
            <a:extLst>
              <a:ext uri="{FF2B5EF4-FFF2-40B4-BE49-F238E27FC236}">
                <a16:creationId xmlns:a16="http://schemas.microsoft.com/office/drawing/2014/main" id="{739D3E51-1980-6410-17EE-77C196EA5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6" y="3685673"/>
            <a:ext cx="3074936" cy="2347163"/>
          </a:xfrm>
          <a:prstGeom prst="rect">
            <a:avLst/>
          </a:prstGeom>
        </p:spPr>
      </p:pic>
      <p:pic>
        <p:nvPicPr>
          <p:cNvPr id="13" name="Picture 12" descr="A graph of a line graph&#10;&#10;Description automatically generated">
            <a:extLst>
              <a:ext uri="{FF2B5EF4-FFF2-40B4-BE49-F238E27FC236}">
                <a16:creationId xmlns:a16="http://schemas.microsoft.com/office/drawing/2014/main" id="{38E123EE-7ED8-622E-4C7A-D449DBA6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04" y="3612049"/>
            <a:ext cx="3440701" cy="2558577"/>
          </a:xfrm>
          <a:prstGeom prst="rect">
            <a:avLst/>
          </a:prstGeom>
        </p:spPr>
      </p:pic>
      <p:pic>
        <p:nvPicPr>
          <p:cNvPr id="15" name="Picture 14" descr="A graph of a line graph&#10;&#10;Description automatically generated">
            <a:extLst>
              <a:ext uri="{FF2B5EF4-FFF2-40B4-BE49-F238E27FC236}">
                <a16:creationId xmlns:a16="http://schemas.microsoft.com/office/drawing/2014/main" id="{9B773780-5250-05B1-E3CC-84C69D144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555" y="3701715"/>
            <a:ext cx="3349328" cy="2492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3C1D3B-6B23-E1C4-9451-BF7EB2F53D6F}"/>
              </a:ext>
            </a:extLst>
          </p:cNvPr>
          <p:cNvSpPr txBox="1"/>
          <p:nvPr/>
        </p:nvSpPr>
        <p:spPr>
          <a:xfrm>
            <a:off x="2308337" y="19664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0.1 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50852F-AC42-81AF-5458-805AE8C3B99D}"/>
              </a:ext>
            </a:extLst>
          </p:cNvPr>
          <p:cNvSpPr txBox="1"/>
          <p:nvPr/>
        </p:nvSpPr>
        <p:spPr>
          <a:xfrm>
            <a:off x="5916777" y="19664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0.2 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DF51E-1FCE-DA0C-457C-19BB3CD3C082}"/>
              </a:ext>
            </a:extLst>
          </p:cNvPr>
          <p:cNvSpPr txBox="1"/>
          <p:nvPr/>
        </p:nvSpPr>
        <p:spPr>
          <a:xfrm>
            <a:off x="9883663" y="22081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0.3 bar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61F34-251F-1F79-3AB0-5E1DCFD2A559}"/>
              </a:ext>
            </a:extLst>
          </p:cNvPr>
          <p:cNvSpPr txBox="1"/>
          <p:nvPr/>
        </p:nvSpPr>
        <p:spPr>
          <a:xfrm>
            <a:off x="2377163" y="45786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0.4 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6D1D1-04AD-BD8B-E3FF-E3165D191D96}"/>
              </a:ext>
            </a:extLst>
          </p:cNvPr>
          <p:cNvSpPr txBox="1"/>
          <p:nvPr/>
        </p:nvSpPr>
        <p:spPr>
          <a:xfrm>
            <a:off x="5975771" y="43939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0.5 bar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693AD-413A-2F04-C339-0EB23C873969}"/>
              </a:ext>
            </a:extLst>
          </p:cNvPr>
          <p:cNvSpPr txBox="1"/>
          <p:nvPr/>
        </p:nvSpPr>
        <p:spPr>
          <a:xfrm>
            <a:off x="10213474" y="47066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0.6 bar</a:t>
            </a:r>
          </a:p>
        </p:txBody>
      </p:sp>
    </p:spTree>
    <p:extLst>
      <p:ext uri="{BB962C8B-B14F-4D97-AF65-F5344CB8AC3E}">
        <p14:creationId xmlns:p14="http://schemas.microsoft.com/office/powerpoint/2010/main" val="69939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8094-A5E5-56C0-0DAB-D0C8131A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Spectra</a:t>
            </a:r>
          </a:p>
        </p:txBody>
      </p:sp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608BD2C7-EAE2-4EED-3160-0B15D56E1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9" y="1475874"/>
            <a:ext cx="3846860" cy="2920416"/>
          </a:xfrm>
        </p:spPr>
      </p:pic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BA5CB39E-A760-2BD6-1611-3129B7F81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01" y="1518068"/>
            <a:ext cx="4026178" cy="3077079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B23CF36D-7568-9C25-FC2A-6D72EF497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29" y="1482310"/>
            <a:ext cx="4258771" cy="3155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5FAB2-D670-04C5-68DC-5576E8F6F43C}"/>
              </a:ext>
            </a:extLst>
          </p:cNvPr>
          <p:cNvSpPr txBox="1"/>
          <p:nvPr/>
        </p:nvSpPr>
        <p:spPr>
          <a:xfrm>
            <a:off x="2898273" y="23007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0.7 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0C2B-E512-15E5-B70D-01DFC985F027}"/>
              </a:ext>
            </a:extLst>
          </p:cNvPr>
          <p:cNvSpPr txBox="1"/>
          <p:nvPr/>
        </p:nvSpPr>
        <p:spPr>
          <a:xfrm>
            <a:off x="6851360" y="248949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0.8 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C9DA0-F33C-38B4-FAFE-89A25F9952DC}"/>
              </a:ext>
            </a:extLst>
          </p:cNvPr>
          <p:cNvSpPr txBox="1"/>
          <p:nvPr/>
        </p:nvSpPr>
        <p:spPr>
          <a:xfrm>
            <a:off x="10744101" y="24854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1.0 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DCF6D-63A8-E662-3C14-8044944EC3AE}"/>
              </a:ext>
            </a:extLst>
          </p:cNvPr>
          <p:cNvSpPr txBox="1"/>
          <p:nvPr/>
        </p:nvSpPr>
        <p:spPr>
          <a:xfrm>
            <a:off x="992025" y="4831902"/>
            <a:ext cx="10603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1" dirty="0"/>
              <a:t>Additional spectral peaks not observed in simulations!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49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9951-4CBF-65A9-7DE1-A81F2DCC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46A8-5459-C90C-A9EF-1194302A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Divergence between simulated data and measurements</a:t>
            </a:r>
          </a:p>
          <a:p>
            <a:r>
              <a:rPr lang="en-GB" dirty="0"/>
              <a:t>Especially at high pressures (for pulse energy also at low pressures)</a:t>
            </a:r>
          </a:p>
          <a:p>
            <a:r>
              <a:rPr lang="en-GB" dirty="0"/>
              <a:t>Possible reason: </a:t>
            </a:r>
            <a:r>
              <a:rPr lang="en-GB" b="1" dirty="0"/>
              <a:t>breakdown of pressure gradient model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Try using COMSOL simulations of gas density instead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Alternative reason: nonlinear model incomplete </a:t>
            </a:r>
          </a:p>
          <a:p>
            <a:pPr marL="0" indent="0">
              <a:buNone/>
            </a:pPr>
            <a:r>
              <a:rPr lang="en-GB" dirty="0"/>
              <a:t>            ????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1CBD03D-C39C-28FE-CB4A-3380E42B39F2}"/>
              </a:ext>
            </a:extLst>
          </p:cNvPr>
          <p:cNvSpPr/>
          <p:nvPr/>
        </p:nvSpPr>
        <p:spPr>
          <a:xfrm>
            <a:off x="1108588" y="3429000"/>
            <a:ext cx="668593" cy="277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D807890-BA9B-BCB8-C63B-D2FB06C7F7A8}"/>
              </a:ext>
            </a:extLst>
          </p:cNvPr>
          <p:cNvSpPr/>
          <p:nvPr/>
        </p:nvSpPr>
        <p:spPr>
          <a:xfrm>
            <a:off x="1108588" y="5011481"/>
            <a:ext cx="668593" cy="277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7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Simulated pressure scans </vt:lpstr>
      <vt:lpstr>Simulation parameters</vt:lpstr>
      <vt:lpstr>Pressure scan</vt:lpstr>
      <vt:lpstr>Spectra</vt:lpstr>
      <vt:lpstr>Spectra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pressure scans </dc:title>
  <dc:creator>David Amorim (student)</dc:creator>
  <cp:lastModifiedBy>David Amorim (student)</cp:lastModifiedBy>
  <cp:revision>1</cp:revision>
  <dcterms:created xsi:type="dcterms:W3CDTF">2023-07-31T10:15:52Z</dcterms:created>
  <dcterms:modified xsi:type="dcterms:W3CDTF">2023-07-31T11:48:15Z</dcterms:modified>
</cp:coreProperties>
</file>