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9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208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62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8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7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3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7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3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1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7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5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6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096F91-C0FD-4FB5-9D8D-0E1347319A7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DBD0-26B2-46A2-BE6C-CF304280F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9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74A18-5E78-494A-AADD-9269A8AEF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39" y="586381"/>
            <a:ext cx="8825658" cy="861420"/>
          </a:xfrm>
        </p:spPr>
        <p:txBody>
          <a:bodyPr/>
          <a:lstStyle/>
          <a:p>
            <a:r>
              <a:rPr lang="zh-CN" altLang="en-US" sz="4800" dirty="0"/>
              <a:t>成员组成：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4B761-4FF0-4F7F-AE9E-14CAEFDBD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447801"/>
            <a:ext cx="8825658" cy="419099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zh-CN" dirty="0">
                <a:solidFill>
                  <a:schemeClr val="tx2"/>
                </a:solidFill>
              </a:rPr>
              <a:t>学生姓名：</a:t>
            </a:r>
            <a:r>
              <a:rPr lang="en-US" altLang="zh-CN" dirty="0">
                <a:solidFill>
                  <a:schemeClr val="tx2"/>
                </a:solidFill>
              </a:rPr>
              <a:t>    </a:t>
            </a:r>
            <a:r>
              <a:rPr lang="zh-CN" altLang="zh-CN" dirty="0">
                <a:solidFill>
                  <a:schemeClr val="tx2"/>
                </a:solidFill>
              </a:rPr>
              <a:t>张智</a:t>
            </a:r>
            <a:r>
              <a:rPr lang="en-US" altLang="zh-CN" dirty="0">
                <a:solidFill>
                  <a:schemeClr val="tx2"/>
                </a:solidFill>
              </a:rPr>
              <a:t>                </a:t>
            </a:r>
            <a:r>
              <a:rPr lang="zh-CN" altLang="zh-CN" dirty="0">
                <a:solidFill>
                  <a:schemeClr val="tx2"/>
                </a:solidFill>
              </a:rPr>
              <a:t>李炎昊 </a:t>
            </a:r>
            <a:r>
              <a:rPr lang="en-US" altLang="zh-CN" dirty="0">
                <a:solidFill>
                  <a:schemeClr val="tx2"/>
                </a:solidFill>
              </a:rPr>
              <a:t>              </a:t>
            </a:r>
            <a:r>
              <a:rPr lang="zh-CN" altLang="zh-CN" dirty="0">
                <a:solidFill>
                  <a:schemeClr val="tx2"/>
                </a:solidFill>
              </a:rPr>
              <a:t>李静怡 </a:t>
            </a:r>
            <a:r>
              <a:rPr lang="en-US" altLang="zh-CN" dirty="0">
                <a:solidFill>
                  <a:schemeClr val="tx2"/>
                </a:solidFill>
              </a:rPr>
              <a:t>          </a:t>
            </a:r>
            <a:r>
              <a:rPr lang="zh-CN" altLang="zh-CN" dirty="0">
                <a:solidFill>
                  <a:schemeClr val="tx2"/>
                </a:solidFill>
              </a:rPr>
              <a:t>李天野 </a:t>
            </a:r>
            <a:r>
              <a:rPr lang="en-US" altLang="zh-CN" dirty="0">
                <a:solidFill>
                  <a:schemeClr val="tx2"/>
                </a:solidFill>
              </a:rPr>
              <a:t>     </a:t>
            </a:r>
            <a:endParaRPr lang="zh-CN" altLang="zh-CN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zh-CN" dirty="0">
                <a:solidFill>
                  <a:schemeClr val="tx2"/>
                </a:solidFill>
              </a:rPr>
              <a:t>学</a:t>
            </a:r>
            <a:r>
              <a:rPr lang="en-US" altLang="zh-CN" dirty="0">
                <a:solidFill>
                  <a:schemeClr val="tx2"/>
                </a:solidFill>
              </a:rPr>
              <a:t>       </a:t>
            </a:r>
            <a:r>
              <a:rPr lang="zh-CN" altLang="zh-CN" dirty="0">
                <a:solidFill>
                  <a:schemeClr val="tx2"/>
                </a:solidFill>
              </a:rPr>
              <a:t>号：</a:t>
            </a:r>
            <a:r>
              <a:rPr lang="en-US" altLang="zh-CN" dirty="0">
                <a:solidFill>
                  <a:schemeClr val="tx2"/>
                </a:solidFill>
              </a:rPr>
              <a:t>17111652117  1711165129   17111652130  17111652133 </a:t>
            </a:r>
            <a:endParaRPr lang="zh-CN" altLang="zh-CN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48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6000" dirty="0">
                <a:solidFill>
                  <a:schemeClr val="tx2"/>
                </a:solidFill>
              </a:rPr>
              <a:t>      </a:t>
            </a:r>
          </a:p>
          <a:p>
            <a:pPr>
              <a:spcBef>
                <a:spcPct val="0"/>
              </a:spcBef>
            </a:pPr>
            <a:r>
              <a:rPr lang="en-US" altLang="zh-CN" sz="6000" dirty="0">
                <a:solidFill>
                  <a:schemeClr val="tx2"/>
                </a:solidFill>
              </a:rPr>
              <a:t>       17</a:t>
            </a:r>
            <a:r>
              <a:rPr lang="zh-CN" altLang="en-US" sz="6000" dirty="0">
                <a:solidFill>
                  <a:schemeClr val="tx2"/>
                </a:solidFill>
              </a:rPr>
              <a:t>软本</a:t>
            </a:r>
            <a:r>
              <a:rPr lang="en-US" altLang="zh-CN" sz="6000" dirty="0">
                <a:solidFill>
                  <a:schemeClr val="tx2"/>
                </a:solidFill>
              </a:rPr>
              <a:t>1 </a:t>
            </a:r>
            <a:r>
              <a:rPr lang="zh-CN" altLang="en-US" sz="6000" dirty="0">
                <a:solidFill>
                  <a:schemeClr val="tx2"/>
                </a:solidFill>
              </a:rPr>
              <a:t>第四组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9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9BDC-9345-4D42-8F94-DAE10EBE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0B989-86A5-4D31-91F1-5FDE8B4C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张智：负责前端界面设计及实现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李炎昊：负责接口实现、前端界面设计及实现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李静怡：负责进行功能测试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李天野：负责素材整理</a:t>
            </a:r>
          </a:p>
        </p:txBody>
      </p:sp>
    </p:spTree>
    <p:extLst>
      <p:ext uri="{BB962C8B-B14F-4D97-AF65-F5344CB8AC3E}">
        <p14:creationId xmlns:p14="http://schemas.microsoft.com/office/powerpoint/2010/main" val="266280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11618CE-D9E4-4C96-A87C-E74163B9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156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整体架构设计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32A6EEC-83E8-4512-B961-CF5B5FC8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75874"/>
            <a:ext cx="8946541" cy="1781145"/>
          </a:xfrm>
        </p:spPr>
        <p:txBody>
          <a:bodyPr/>
          <a:lstStyle/>
          <a:p>
            <a:r>
              <a:rPr lang="en-US" altLang="zh-CN" dirty="0" err="1"/>
              <a:t>ReactNative</a:t>
            </a:r>
            <a:r>
              <a:rPr lang="zh-CN" altLang="en-US" dirty="0"/>
              <a:t>完成以上项目</a:t>
            </a:r>
          </a:p>
          <a:p>
            <a:r>
              <a:rPr lang="zh-CN" altLang="en-US" dirty="0"/>
              <a:t>抽屉式菜单：主页，制作人员页</a:t>
            </a:r>
          </a:p>
          <a:p>
            <a:r>
              <a:rPr lang="zh-CN" altLang="en-US" dirty="0"/>
              <a:t>底部菜单：</a:t>
            </a:r>
            <a:r>
              <a:rPr lang="en-US" altLang="zh-CN" dirty="0"/>
              <a:t>main</a:t>
            </a:r>
            <a:r>
              <a:rPr lang="zh-CN" altLang="en-US" dirty="0"/>
              <a:t>，</a:t>
            </a:r>
            <a:r>
              <a:rPr lang="en-US" altLang="zh-CN" dirty="0"/>
              <a:t>music</a:t>
            </a:r>
            <a:r>
              <a:rPr lang="zh-CN" altLang="en-US" dirty="0"/>
              <a:t>，</a:t>
            </a:r>
            <a:r>
              <a:rPr lang="en-US" altLang="zh-CN" dirty="0"/>
              <a:t>FAQ</a:t>
            </a:r>
          </a:p>
          <a:p>
            <a:r>
              <a:rPr lang="zh-CN" altLang="en-US" dirty="0"/>
              <a:t>后台：阿里云服务器部署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2519EC-0621-4398-8EB0-1E7FFB32B1BB}"/>
              </a:ext>
            </a:extLst>
          </p:cNvPr>
          <p:cNvSpPr txBox="1"/>
          <p:nvPr/>
        </p:nvSpPr>
        <p:spPr>
          <a:xfrm>
            <a:off x="646111" y="3600982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sym typeface="Arial" panose="020B0604020202020204" pitchFamily="34" charset="0"/>
              </a:rPr>
              <a:t>所用技术</a:t>
            </a:r>
            <a:endParaRPr lang="zh-CN" altLang="en-US" sz="4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4458A5-2F67-4EF3-961D-5300C5716691}"/>
              </a:ext>
            </a:extLst>
          </p:cNvPr>
          <p:cNvSpPr txBox="1"/>
          <p:nvPr/>
        </p:nvSpPr>
        <p:spPr>
          <a:xfrm>
            <a:off x="875201" y="4498943"/>
            <a:ext cx="940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react native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docker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springboot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mybatis</a:t>
            </a:r>
            <a:endParaRPr lang="en-US" altLang="zh-CN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78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60FE2-85CE-4917-BE25-0C6B2328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项目优势及不足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8546C-0509-44D3-8B5F-97472635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优势：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动态专辑生动，歌曲动听。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劣势：开发时间较长，功能不够丰富，技术不够熟悉且运用不够自如。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517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136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离子</vt:lpstr>
      <vt:lpstr>成员组成：</vt:lpstr>
      <vt:lpstr>分工情况</vt:lpstr>
      <vt:lpstr>整体架构设计</vt:lpstr>
      <vt:lpstr>项目优势及不足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成员组成：</dc:title>
  <dc:creator>张 智</dc:creator>
  <cp:lastModifiedBy>张 智</cp:lastModifiedBy>
  <cp:revision>5</cp:revision>
  <dcterms:created xsi:type="dcterms:W3CDTF">2020-06-21T11:06:54Z</dcterms:created>
  <dcterms:modified xsi:type="dcterms:W3CDTF">2020-06-21T12:26:44Z</dcterms:modified>
</cp:coreProperties>
</file>