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3671570" cy="547179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38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14" autoAdjust="0"/>
    <p:restoredTop sz="94660"/>
  </p:normalViewPr>
  <p:slideViewPr>
    <p:cSldViewPr snapToGrid="0">
      <p:cViewPr varScale="1">
        <p:scale>
          <a:sx n="132" d="100"/>
          <a:sy n="132" d="100"/>
        </p:scale>
        <p:origin x="109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5392" y="895552"/>
            <a:ext cx="3121105" cy="1905106"/>
          </a:xfrm>
        </p:spPr>
        <p:txBody>
          <a:bodyPr anchor="b"/>
          <a:lstStyle>
            <a:lvl1pPr algn="ctr">
              <a:defRPr sz="241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8986" y="2874127"/>
            <a:ext cx="2753916" cy="1321160"/>
          </a:xfrm>
        </p:spPr>
        <p:txBody>
          <a:bodyPr/>
          <a:lstStyle>
            <a:lvl1pPr marL="0" indent="0" algn="ctr">
              <a:buNone/>
              <a:defRPr sz="965"/>
            </a:lvl1pPr>
            <a:lvl2pPr marL="183515" indent="0" algn="ctr">
              <a:buNone/>
              <a:defRPr sz="805"/>
            </a:lvl2pPr>
            <a:lvl3pPr marL="367030" indent="0" algn="ctr">
              <a:buNone/>
              <a:defRPr sz="725"/>
            </a:lvl3pPr>
            <a:lvl4pPr marL="550545" indent="0" algn="ctr">
              <a:buNone/>
              <a:defRPr sz="645"/>
            </a:lvl4pPr>
            <a:lvl5pPr marL="734695" indent="0" algn="ctr">
              <a:buNone/>
              <a:defRPr sz="645"/>
            </a:lvl5pPr>
            <a:lvl6pPr marL="918210" indent="0" algn="ctr">
              <a:buNone/>
              <a:defRPr sz="645"/>
            </a:lvl6pPr>
            <a:lvl7pPr marL="1101725" indent="0" algn="ctr">
              <a:buNone/>
              <a:defRPr sz="645"/>
            </a:lvl7pPr>
            <a:lvl8pPr marL="1285240" indent="0" algn="ctr">
              <a:buNone/>
              <a:defRPr sz="645"/>
            </a:lvl8pPr>
            <a:lvl9pPr marL="1468755" indent="0" algn="ctr">
              <a:buNone/>
              <a:defRPr sz="645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B897-88A3-4D44-AEB2-3B6ACF96DC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2F94F-2060-4120-913A-31D57EDB97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B897-88A3-4D44-AEB2-3B6ACF96DC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2F94F-2060-4120-913A-31D57EDB97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27695" y="291339"/>
            <a:ext cx="791751" cy="46373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252442" y="291339"/>
            <a:ext cx="2329354" cy="4637363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B897-88A3-4D44-AEB2-3B6ACF96DC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2F94F-2060-4120-913A-31D57EDB97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B897-88A3-4D44-AEB2-3B6ACF96DC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2F94F-2060-4120-913A-31D57EDB97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530" y="1364230"/>
            <a:ext cx="3167003" cy="2276247"/>
          </a:xfrm>
        </p:spPr>
        <p:txBody>
          <a:bodyPr anchor="b"/>
          <a:lstStyle>
            <a:lvl1pPr>
              <a:defRPr sz="241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50530" y="3662011"/>
            <a:ext cx="3167003" cy="1197024"/>
          </a:xfrm>
        </p:spPr>
        <p:txBody>
          <a:bodyPr/>
          <a:lstStyle>
            <a:lvl1pPr marL="0" indent="0">
              <a:buNone/>
              <a:defRPr sz="965">
                <a:solidFill>
                  <a:schemeClr val="tx1"/>
                </a:solidFill>
              </a:defRPr>
            </a:lvl1pPr>
            <a:lvl2pPr marL="183515" indent="0">
              <a:buNone/>
              <a:defRPr sz="805">
                <a:solidFill>
                  <a:schemeClr val="tx1">
                    <a:tint val="75000"/>
                  </a:schemeClr>
                </a:solidFill>
              </a:defRPr>
            </a:lvl2pPr>
            <a:lvl3pPr marL="367030" indent="0">
              <a:buNone/>
              <a:defRPr sz="725">
                <a:solidFill>
                  <a:schemeClr val="tx1">
                    <a:tint val="75000"/>
                  </a:schemeClr>
                </a:solidFill>
              </a:defRPr>
            </a:lvl3pPr>
            <a:lvl4pPr marL="550545" indent="0">
              <a:buNone/>
              <a:defRPr sz="645">
                <a:solidFill>
                  <a:schemeClr val="tx1">
                    <a:tint val="75000"/>
                  </a:schemeClr>
                </a:solidFill>
              </a:defRPr>
            </a:lvl4pPr>
            <a:lvl5pPr marL="734695" indent="0">
              <a:buNone/>
              <a:defRPr sz="645">
                <a:solidFill>
                  <a:schemeClr val="tx1">
                    <a:tint val="75000"/>
                  </a:schemeClr>
                </a:solidFill>
              </a:defRPr>
            </a:lvl5pPr>
            <a:lvl6pPr marL="918210" indent="0">
              <a:buNone/>
              <a:defRPr sz="645">
                <a:solidFill>
                  <a:schemeClr val="tx1">
                    <a:tint val="75000"/>
                  </a:schemeClr>
                </a:solidFill>
              </a:defRPr>
            </a:lvl6pPr>
            <a:lvl7pPr marL="1101725" indent="0">
              <a:buNone/>
              <a:defRPr sz="645">
                <a:solidFill>
                  <a:schemeClr val="tx1">
                    <a:tint val="75000"/>
                  </a:schemeClr>
                </a:solidFill>
              </a:defRPr>
            </a:lvl7pPr>
            <a:lvl8pPr marL="1285240" indent="0">
              <a:buNone/>
              <a:defRPr sz="645">
                <a:solidFill>
                  <a:schemeClr val="tx1">
                    <a:tint val="75000"/>
                  </a:schemeClr>
                </a:solidFill>
              </a:defRPr>
            </a:lvl8pPr>
            <a:lvl9pPr marL="1468755" indent="0">
              <a:buNone/>
              <a:defRPr sz="6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B897-88A3-4D44-AEB2-3B6ACF96DC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2F94F-2060-4120-913A-31D57EDB97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2443" y="1456697"/>
            <a:ext cx="1560552" cy="347200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858894" y="1456697"/>
            <a:ext cx="1560552" cy="347200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B897-88A3-4D44-AEB2-3B6ACF96DC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2F94F-2060-4120-913A-31D57EDB97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21" y="291340"/>
            <a:ext cx="3167003" cy="105768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52921" y="1341428"/>
            <a:ext cx="1553380" cy="657413"/>
          </a:xfrm>
        </p:spPr>
        <p:txBody>
          <a:bodyPr anchor="b"/>
          <a:lstStyle>
            <a:lvl1pPr marL="0" indent="0">
              <a:buNone/>
              <a:defRPr sz="965" b="1"/>
            </a:lvl1pPr>
            <a:lvl2pPr marL="183515" indent="0">
              <a:buNone/>
              <a:defRPr sz="805" b="1"/>
            </a:lvl2pPr>
            <a:lvl3pPr marL="367030" indent="0">
              <a:buNone/>
              <a:defRPr sz="725" b="1"/>
            </a:lvl3pPr>
            <a:lvl4pPr marL="550545" indent="0">
              <a:buNone/>
              <a:defRPr sz="645" b="1"/>
            </a:lvl4pPr>
            <a:lvl5pPr marL="734695" indent="0">
              <a:buNone/>
              <a:defRPr sz="645" b="1"/>
            </a:lvl5pPr>
            <a:lvl6pPr marL="918210" indent="0">
              <a:buNone/>
              <a:defRPr sz="645" b="1"/>
            </a:lvl6pPr>
            <a:lvl7pPr marL="1101725" indent="0">
              <a:buNone/>
              <a:defRPr sz="645" b="1"/>
            </a:lvl7pPr>
            <a:lvl8pPr marL="1285240" indent="0">
              <a:buNone/>
              <a:defRPr sz="645" b="1"/>
            </a:lvl8pPr>
            <a:lvl9pPr marL="1468755" indent="0">
              <a:buNone/>
              <a:defRPr sz="645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52921" y="1998841"/>
            <a:ext cx="1553380" cy="293999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1858893" y="1341428"/>
            <a:ext cx="1561031" cy="657413"/>
          </a:xfrm>
        </p:spPr>
        <p:txBody>
          <a:bodyPr anchor="b"/>
          <a:lstStyle>
            <a:lvl1pPr marL="0" indent="0">
              <a:buNone/>
              <a:defRPr sz="965" b="1"/>
            </a:lvl1pPr>
            <a:lvl2pPr marL="183515" indent="0">
              <a:buNone/>
              <a:defRPr sz="805" b="1"/>
            </a:lvl2pPr>
            <a:lvl3pPr marL="367030" indent="0">
              <a:buNone/>
              <a:defRPr sz="725" b="1"/>
            </a:lvl3pPr>
            <a:lvl4pPr marL="550545" indent="0">
              <a:buNone/>
              <a:defRPr sz="645" b="1"/>
            </a:lvl4pPr>
            <a:lvl5pPr marL="734695" indent="0">
              <a:buNone/>
              <a:defRPr sz="645" b="1"/>
            </a:lvl5pPr>
            <a:lvl6pPr marL="918210" indent="0">
              <a:buNone/>
              <a:defRPr sz="645" b="1"/>
            </a:lvl6pPr>
            <a:lvl7pPr marL="1101725" indent="0">
              <a:buNone/>
              <a:defRPr sz="645" b="1"/>
            </a:lvl7pPr>
            <a:lvl8pPr marL="1285240" indent="0">
              <a:buNone/>
              <a:defRPr sz="645" b="1"/>
            </a:lvl8pPr>
            <a:lvl9pPr marL="1468755" indent="0">
              <a:buNone/>
              <a:defRPr sz="645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1858893" y="1998841"/>
            <a:ext cx="1561031" cy="293999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B897-88A3-4D44-AEB2-3B6ACF96DC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2F94F-2060-4120-913A-31D57EDB97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B897-88A3-4D44-AEB2-3B6ACF96DC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2F94F-2060-4120-913A-31D57EDB97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B897-88A3-4D44-AEB2-3B6ACF96DC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2F94F-2060-4120-913A-31D57EDB97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21" y="364808"/>
            <a:ext cx="1184279" cy="1276826"/>
          </a:xfrm>
        </p:spPr>
        <p:txBody>
          <a:bodyPr anchor="b"/>
          <a:lstStyle>
            <a:lvl1pPr>
              <a:defRPr sz="128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561031" y="787884"/>
            <a:ext cx="1858893" cy="3888747"/>
          </a:xfrm>
        </p:spPr>
        <p:txBody>
          <a:bodyPr/>
          <a:lstStyle>
            <a:lvl1pPr>
              <a:defRPr sz="1285"/>
            </a:lvl1pPr>
            <a:lvl2pPr>
              <a:defRPr sz="1125"/>
            </a:lvl2pPr>
            <a:lvl3pPr>
              <a:defRPr sz="965"/>
            </a:lvl3pPr>
            <a:lvl4pPr>
              <a:defRPr sz="805"/>
            </a:lvl4pPr>
            <a:lvl5pPr>
              <a:defRPr sz="805"/>
            </a:lvl5pPr>
            <a:lvl6pPr>
              <a:defRPr sz="805"/>
            </a:lvl6pPr>
            <a:lvl7pPr>
              <a:defRPr sz="805"/>
            </a:lvl7pPr>
            <a:lvl8pPr>
              <a:defRPr sz="805"/>
            </a:lvl8pPr>
            <a:lvl9pPr>
              <a:defRPr sz="805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2921" y="1641634"/>
            <a:ext cx="1184279" cy="3041330"/>
          </a:xfrm>
        </p:spPr>
        <p:txBody>
          <a:bodyPr/>
          <a:lstStyle>
            <a:lvl1pPr marL="0" indent="0">
              <a:buNone/>
              <a:defRPr sz="645"/>
            </a:lvl1pPr>
            <a:lvl2pPr marL="183515" indent="0">
              <a:buNone/>
              <a:defRPr sz="560"/>
            </a:lvl2pPr>
            <a:lvl3pPr marL="367030" indent="0">
              <a:buNone/>
              <a:defRPr sz="480"/>
            </a:lvl3pPr>
            <a:lvl4pPr marL="550545" indent="0">
              <a:buNone/>
              <a:defRPr sz="400"/>
            </a:lvl4pPr>
            <a:lvl5pPr marL="734695" indent="0">
              <a:buNone/>
              <a:defRPr sz="400"/>
            </a:lvl5pPr>
            <a:lvl6pPr marL="918210" indent="0">
              <a:buNone/>
              <a:defRPr sz="400"/>
            </a:lvl6pPr>
            <a:lvl7pPr marL="1101725" indent="0">
              <a:buNone/>
              <a:defRPr sz="400"/>
            </a:lvl7pPr>
            <a:lvl8pPr marL="1285240" indent="0">
              <a:buNone/>
              <a:defRPr sz="400"/>
            </a:lvl8pPr>
            <a:lvl9pPr marL="1468755" indent="0">
              <a:buNone/>
              <a:defRPr sz="4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B897-88A3-4D44-AEB2-3B6ACF96DC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2F94F-2060-4120-913A-31D57EDB97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21" y="364808"/>
            <a:ext cx="1184279" cy="1276826"/>
          </a:xfrm>
        </p:spPr>
        <p:txBody>
          <a:bodyPr anchor="b"/>
          <a:lstStyle>
            <a:lvl1pPr>
              <a:defRPr sz="128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61031" y="787884"/>
            <a:ext cx="1858893" cy="3888747"/>
          </a:xfrm>
        </p:spPr>
        <p:txBody>
          <a:bodyPr anchor="t"/>
          <a:lstStyle>
            <a:lvl1pPr marL="0" indent="0">
              <a:buNone/>
              <a:defRPr sz="1285"/>
            </a:lvl1pPr>
            <a:lvl2pPr marL="183515" indent="0">
              <a:buNone/>
              <a:defRPr sz="1125"/>
            </a:lvl2pPr>
            <a:lvl3pPr marL="367030" indent="0">
              <a:buNone/>
              <a:defRPr sz="965"/>
            </a:lvl3pPr>
            <a:lvl4pPr marL="550545" indent="0">
              <a:buNone/>
              <a:defRPr sz="805"/>
            </a:lvl4pPr>
            <a:lvl5pPr marL="734695" indent="0">
              <a:buNone/>
              <a:defRPr sz="805"/>
            </a:lvl5pPr>
            <a:lvl6pPr marL="918210" indent="0">
              <a:buNone/>
              <a:defRPr sz="805"/>
            </a:lvl6pPr>
            <a:lvl7pPr marL="1101725" indent="0">
              <a:buNone/>
              <a:defRPr sz="805"/>
            </a:lvl7pPr>
            <a:lvl8pPr marL="1285240" indent="0">
              <a:buNone/>
              <a:defRPr sz="805"/>
            </a:lvl8pPr>
            <a:lvl9pPr marL="1468755" indent="0">
              <a:buNone/>
              <a:defRPr sz="80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2921" y="1641634"/>
            <a:ext cx="1184279" cy="3041330"/>
          </a:xfrm>
        </p:spPr>
        <p:txBody>
          <a:bodyPr/>
          <a:lstStyle>
            <a:lvl1pPr marL="0" indent="0">
              <a:buNone/>
              <a:defRPr sz="645"/>
            </a:lvl1pPr>
            <a:lvl2pPr marL="183515" indent="0">
              <a:buNone/>
              <a:defRPr sz="560"/>
            </a:lvl2pPr>
            <a:lvl3pPr marL="367030" indent="0">
              <a:buNone/>
              <a:defRPr sz="480"/>
            </a:lvl3pPr>
            <a:lvl4pPr marL="550545" indent="0">
              <a:buNone/>
              <a:defRPr sz="400"/>
            </a:lvl4pPr>
            <a:lvl5pPr marL="734695" indent="0">
              <a:buNone/>
              <a:defRPr sz="400"/>
            </a:lvl5pPr>
            <a:lvl6pPr marL="918210" indent="0">
              <a:buNone/>
              <a:defRPr sz="400"/>
            </a:lvl6pPr>
            <a:lvl7pPr marL="1101725" indent="0">
              <a:buNone/>
              <a:defRPr sz="400"/>
            </a:lvl7pPr>
            <a:lvl8pPr marL="1285240" indent="0">
              <a:buNone/>
              <a:defRPr sz="400"/>
            </a:lvl8pPr>
            <a:lvl9pPr marL="1468755" indent="0">
              <a:buNone/>
              <a:defRPr sz="4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B897-88A3-4D44-AEB2-3B6ACF96DC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2F94F-2060-4120-913A-31D57EDB97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443" y="291340"/>
            <a:ext cx="3167003" cy="10576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2443" y="1456697"/>
            <a:ext cx="3167003" cy="34720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2442" y="5071839"/>
            <a:ext cx="826175" cy="2913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8B897-88A3-4D44-AEB2-3B6ACF96DC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6313" y="5071839"/>
            <a:ext cx="1239262" cy="2913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93271" y="5071839"/>
            <a:ext cx="826175" cy="2913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2F94F-2060-4120-913A-31D57EDB970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67030" rtl="0" eaLnBrk="1" latinLnBrk="0" hangingPunct="1">
        <a:lnSpc>
          <a:spcPct val="90000"/>
        </a:lnSpc>
        <a:spcBef>
          <a:spcPct val="0"/>
        </a:spcBef>
        <a:buNone/>
        <a:defRPr sz="17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2075" indent="-92075" algn="l" defTabSz="36703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275590" indent="-92075" algn="l" defTabSz="36703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965" kern="1200">
          <a:solidFill>
            <a:schemeClr val="tx1"/>
          </a:solidFill>
          <a:latin typeface="+mn-lt"/>
          <a:ea typeface="+mn-ea"/>
          <a:cs typeface="+mn-cs"/>
        </a:defRPr>
      </a:lvl2pPr>
      <a:lvl3pPr marL="459105" indent="-92075" algn="l" defTabSz="36703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805" kern="1200">
          <a:solidFill>
            <a:schemeClr val="tx1"/>
          </a:solidFill>
          <a:latin typeface="+mn-lt"/>
          <a:ea typeface="+mn-ea"/>
          <a:cs typeface="+mn-cs"/>
        </a:defRPr>
      </a:lvl3pPr>
      <a:lvl4pPr marL="642620" indent="-92075" algn="l" defTabSz="36703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5" kern="1200">
          <a:solidFill>
            <a:schemeClr val="tx1"/>
          </a:solidFill>
          <a:latin typeface="+mn-lt"/>
          <a:ea typeface="+mn-ea"/>
          <a:cs typeface="+mn-cs"/>
        </a:defRPr>
      </a:lvl4pPr>
      <a:lvl5pPr marL="826135" indent="-92075" algn="l" defTabSz="36703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5" kern="1200">
          <a:solidFill>
            <a:schemeClr val="tx1"/>
          </a:solidFill>
          <a:latin typeface="+mn-lt"/>
          <a:ea typeface="+mn-ea"/>
          <a:cs typeface="+mn-cs"/>
        </a:defRPr>
      </a:lvl5pPr>
      <a:lvl6pPr marL="1009650" indent="-92075" algn="l" defTabSz="36703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5" kern="1200">
          <a:solidFill>
            <a:schemeClr val="tx1"/>
          </a:solidFill>
          <a:latin typeface="+mn-lt"/>
          <a:ea typeface="+mn-ea"/>
          <a:cs typeface="+mn-cs"/>
        </a:defRPr>
      </a:lvl6pPr>
      <a:lvl7pPr marL="1193165" indent="-92075" algn="l" defTabSz="36703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5" kern="1200">
          <a:solidFill>
            <a:schemeClr val="tx1"/>
          </a:solidFill>
          <a:latin typeface="+mn-lt"/>
          <a:ea typeface="+mn-ea"/>
          <a:cs typeface="+mn-cs"/>
        </a:defRPr>
      </a:lvl7pPr>
      <a:lvl8pPr marL="1377315" indent="-92075" algn="l" defTabSz="36703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5" kern="1200">
          <a:solidFill>
            <a:schemeClr val="tx1"/>
          </a:solidFill>
          <a:latin typeface="+mn-lt"/>
          <a:ea typeface="+mn-ea"/>
          <a:cs typeface="+mn-cs"/>
        </a:defRPr>
      </a:lvl8pPr>
      <a:lvl9pPr marL="1560830" indent="-92075" algn="l" defTabSz="36703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7030" rtl="0" eaLnBrk="1" latinLnBrk="0" hangingPunct="1">
        <a:defRPr sz="725" kern="1200">
          <a:solidFill>
            <a:schemeClr val="tx1"/>
          </a:solidFill>
          <a:latin typeface="+mn-lt"/>
          <a:ea typeface="+mn-ea"/>
          <a:cs typeface="+mn-cs"/>
        </a:defRPr>
      </a:lvl1pPr>
      <a:lvl2pPr marL="183515" algn="l" defTabSz="367030" rtl="0" eaLnBrk="1" latinLnBrk="0" hangingPunct="1">
        <a:defRPr sz="725" kern="1200">
          <a:solidFill>
            <a:schemeClr val="tx1"/>
          </a:solidFill>
          <a:latin typeface="+mn-lt"/>
          <a:ea typeface="+mn-ea"/>
          <a:cs typeface="+mn-cs"/>
        </a:defRPr>
      </a:lvl2pPr>
      <a:lvl3pPr marL="367030" algn="l" defTabSz="367030" rtl="0" eaLnBrk="1" latinLnBrk="0" hangingPunct="1">
        <a:defRPr sz="725" kern="1200">
          <a:solidFill>
            <a:schemeClr val="tx1"/>
          </a:solidFill>
          <a:latin typeface="+mn-lt"/>
          <a:ea typeface="+mn-ea"/>
          <a:cs typeface="+mn-cs"/>
        </a:defRPr>
      </a:lvl3pPr>
      <a:lvl4pPr marL="550545" algn="l" defTabSz="367030" rtl="0" eaLnBrk="1" latinLnBrk="0" hangingPunct="1">
        <a:defRPr sz="725" kern="1200">
          <a:solidFill>
            <a:schemeClr val="tx1"/>
          </a:solidFill>
          <a:latin typeface="+mn-lt"/>
          <a:ea typeface="+mn-ea"/>
          <a:cs typeface="+mn-cs"/>
        </a:defRPr>
      </a:lvl4pPr>
      <a:lvl5pPr marL="734695" algn="l" defTabSz="367030" rtl="0" eaLnBrk="1" latinLnBrk="0" hangingPunct="1">
        <a:defRPr sz="725" kern="1200">
          <a:solidFill>
            <a:schemeClr val="tx1"/>
          </a:solidFill>
          <a:latin typeface="+mn-lt"/>
          <a:ea typeface="+mn-ea"/>
          <a:cs typeface="+mn-cs"/>
        </a:defRPr>
      </a:lvl5pPr>
      <a:lvl6pPr marL="918210" algn="l" defTabSz="367030" rtl="0" eaLnBrk="1" latinLnBrk="0" hangingPunct="1">
        <a:defRPr sz="725" kern="1200">
          <a:solidFill>
            <a:schemeClr val="tx1"/>
          </a:solidFill>
          <a:latin typeface="+mn-lt"/>
          <a:ea typeface="+mn-ea"/>
          <a:cs typeface="+mn-cs"/>
        </a:defRPr>
      </a:lvl6pPr>
      <a:lvl7pPr marL="1101725" algn="l" defTabSz="367030" rtl="0" eaLnBrk="1" latinLnBrk="0" hangingPunct="1">
        <a:defRPr sz="725" kern="1200">
          <a:solidFill>
            <a:schemeClr val="tx1"/>
          </a:solidFill>
          <a:latin typeface="+mn-lt"/>
          <a:ea typeface="+mn-ea"/>
          <a:cs typeface="+mn-cs"/>
        </a:defRPr>
      </a:lvl7pPr>
      <a:lvl8pPr marL="1285240" algn="l" defTabSz="367030" rtl="0" eaLnBrk="1" latinLnBrk="0" hangingPunct="1">
        <a:defRPr sz="725" kern="1200">
          <a:solidFill>
            <a:schemeClr val="tx1"/>
          </a:solidFill>
          <a:latin typeface="+mn-lt"/>
          <a:ea typeface="+mn-ea"/>
          <a:cs typeface="+mn-cs"/>
        </a:defRPr>
      </a:lvl8pPr>
      <a:lvl9pPr marL="1468755" algn="l" defTabSz="367030" rtl="0" eaLnBrk="1" latinLnBrk="0" hangingPunct="1">
        <a:defRPr sz="7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719943" y="250717"/>
            <a:ext cx="17852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</a:rPr>
              <a:t>我也就看了</a:t>
            </a:r>
            <a:r>
              <a:rPr lang="en-US" altLang="zh-CN" sz="1400" dirty="0">
                <a:solidFill>
                  <a:schemeClr val="bg1"/>
                </a:solidFill>
              </a:rPr>
              <a:t>3000</a:t>
            </a:r>
            <a:r>
              <a:rPr lang="zh-CN" altLang="en-US" sz="1400" dirty="0">
                <a:solidFill>
                  <a:schemeClr val="bg1"/>
                </a:solidFill>
              </a:rPr>
              <a:t>遍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500082" y="613452"/>
            <a:ext cx="12845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</a:rPr>
              <a:t>UP</a:t>
            </a:r>
            <a:r>
              <a:rPr lang="zh-CN" altLang="en-US" sz="1200" dirty="0">
                <a:solidFill>
                  <a:schemeClr val="bg1"/>
                </a:solidFill>
              </a:rPr>
              <a:t>主蓄力中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-4841" y="520894"/>
            <a:ext cx="21248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chemeClr val="bg1"/>
                </a:solidFill>
              </a:rPr>
              <a:t>恭喜你发现了镇站之宝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73448" y="860528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不就是膝盖么，拿去吧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-4841" y="1267061"/>
            <a:ext cx="8194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>
                <a:solidFill>
                  <a:schemeClr val="bg1"/>
                </a:solidFill>
              </a:rPr>
              <a:t>为</a:t>
            </a:r>
            <a:r>
              <a:rPr lang="en-US" altLang="zh-CN" sz="900" dirty="0">
                <a:solidFill>
                  <a:schemeClr val="bg1"/>
                </a:solidFill>
              </a:rPr>
              <a:t>UP</a:t>
            </a:r>
            <a:r>
              <a:rPr lang="zh-CN" altLang="en-US" sz="900" dirty="0">
                <a:solidFill>
                  <a:schemeClr val="bg1"/>
                </a:solidFill>
              </a:rPr>
              <a:t>主打</a:t>
            </a:r>
            <a:r>
              <a:rPr lang="en-US" altLang="zh-CN" sz="900" dirty="0">
                <a:solidFill>
                  <a:schemeClr val="bg1"/>
                </a:solidFill>
              </a:rPr>
              <a:t>call</a:t>
            </a:r>
            <a:endParaRPr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74239" y="1544565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前方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506077" y="1439036"/>
            <a:ext cx="14115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</a:rPr>
              <a:t>此生无悔入</a:t>
            </a:r>
            <a:r>
              <a:rPr lang="en-US" altLang="zh-CN" sz="1200" dirty="0">
                <a:solidFill>
                  <a:schemeClr val="bg1"/>
                </a:solidFill>
              </a:rPr>
              <a:t>B</a:t>
            </a:r>
            <a:r>
              <a:rPr lang="zh-CN" altLang="en-US" sz="1200" dirty="0">
                <a:solidFill>
                  <a:schemeClr val="bg1"/>
                </a:solidFill>
              </a:rPr>
              <a:t>站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517681" y="1871002"/>
            <a:ext cx="856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光环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521444" y="2406933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>
                <a:solidFill>
                  <a:schemeClr val="bg1"/>
                </a:solidFill>
              </a:rPr>
              <a:t>向大佬致敬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-66259" y="2044381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</a:rPr>
              <a:t>前方美颜暴击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65516" y="2416998"/>
            <a:ext cx="8505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chemeClr val="bg1"/>
                </a:solidFill>
              </a:rPr>
              <a:t>感谢所有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63988" y="2759770"/>
            <a:ext cx="1118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献上膝盖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84978" y="3077584"/>
            <a:ext cx="3468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  <a:latin typeface="+mj-ea"/>
                <a:ea typeface="+mj-ea"/>
              </a:rPr>
              <a:t>bilibili</a:t>
            </a:r>
            <a:r>
              <a:rPr lang="en-US" altLang="ja-JP" dirty="0">
                <a:solidFill>
                  <a:schemeClr val="bg1"/>
                </a:solidFill>
                <a:latin typeface="+mj-ea"/>
                <a:ea typeface="+mj-ea"/>
              </a:rPr>
              <a:t>( </a:t>
            </a:r>
            <a:r>
              <a:rPr lang="ja-JP" altLang="en-US" dirty="0">
                <a:solidFill>
                  <a:schemeClr val="bg1"/>
                </a:solidFill>
                <a:latin typeface="+mj-ea"/>
                <a:ea typeface="+mj-ea"/>
              </a:rPr>
              <a:t>゜</a:t>
            </a:r>
            <a:r>
              <a:rPr lang="en-US" altLang="ja-JP" dirty="0">
                <a:solidFill>
                  <a:schemeClr val="bg1"/>
                </a:solidFill>
                <a:latin typeface="+mj-ea"/>
                <a:ea typeface="+mj-ea"/>
              </a:rPr>
              <a:t>- </a:t>
            </a:r>
            <a:r>
              <a:rPr lang="ja-JP" altLang="en-US" dirty="0">
                <a:solidFill>
                  <a:schemeClr val="bg1"/>
                </a:solidFill>
                <a:latin typeface="+mj-ea"/>
                <a:ea typeface="+mj-ea"/>
              </a:rPr>
              <a:t>゜</a:t>
            </a:r>
            <a:r>
              <a:rPr lang="en-US" altLang="ja-JP" dirty="0">
                <a:solidFill>
                  <a:schemeClr val="bg1"/>
                </a:solidFill>
                <a:latin typeface="+mj-ea"/>
                <a:ea typeface="+mj-ea"/>
              </a:rPr>
              <a:t>)</a:t>
            </a:r>
            <a:r>
              <a:rPr lang="ja-JP" altLang="en-US" dirty="0">
                <a:solidFill>
                  <a:schemeClr val="bg1"/>
                </a:solidFill>
                <a:latin typeface="+mj-ea"/>
                <a:ea typeface="+mj-ea"/>
              </a:rPr>
              <a:t>つロ</a:t>
            </a: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幹杯</a:t>
            </a:r>
            <a:endParaRPr lang="zh-CN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831" y="1037889"/>
            <a:ext cx="1871924" cy="1985905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1128058" y="3624848"/>
            <a:ext cx="14020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400" dirty="0">
                <a:solidFill>
                  <a:schemeClr val="bg1"/>
                </a:solidFill>
              </a:rPr>
              <a:t>编程大白</a:t>
            </a:r>
            <a:endParaRPr lang="zh-CN" altLang="zh-CN" sz="2400" dirty="0">
              <a:solidFill>
                <a:schemeClr val="bg1"/>
              </a:solidFill>
            </a:endParaRPr>
          </a:p>
          <a:p>
            <a:endParaRPr lang="zh-CN" altLang="zh-CN" sz="2400" dirty="0">
              <a:solidFill>
                <a:schemeClr val="bg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518545" y="3971097"/>
            <a:ext cx="6014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solidFill>
                  <a:schemeClr val="bg1"/>
                </a:solidFill>
              </a:rPr>
              <a:t>-</a:t>
            </a:r>
            <a:r>
              <a:rPr lang="zh-CN" altLang="en-US" sz="900" dirty="0">
                <a:solidFill>
                  <a:schemeClr val="bg1"/>
                </a:solidFill>
              </a:rPr>
              <a:t>粉丝数</a:t>
            </a:r>
            <a:r>
              <a:rPr lang="en-US" altLang="zh-CN" sz="900" dirty="0">
                <a:solidFill>
                  <a:schemeClr val="bg1"/>
                </a:solidFill>
              </a:rPr>
              <a:t>-</a:t>
            </a:r>
            <a:endParaRPr lang="zh-CN" altLang="en-US" sz="9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103</Words>
  <Application>WPS 演示</Application>
  <PresentationFormat>自定义</PresentationFormat>
  <Paragraphs>31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4" baseType="lpstr">
      <vt:lpstr>Arial</vt:lpstr>
      <vt:lpstr>宋体</vt:lpstr>
      <vt:lpstr>Wingdings</vt:lpstr>
      <vt:lpstr>等线</vt:lpstr>
      <vt:lpstr>Calibri</vt:lpstr>
      <vt:lpstr>等线 Light</vt:lpstr>
      <vt:lpstr>游ゴシック Light</vt:lpstr>
      <vt:lpstr>Segoe Print</vt:lpstr>
      <vt:lpstr>MS PGothic</vt:lpstr>
      <vt:lpstr>微软雅黑</vt:lpstr>
      <vt:lpstr>Arial Unicode MS</vt:lpstr>
      <vt:lpstr>Calibri Light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Laki Ao</dc:creator>
  <cp:lastModifiedBy>Administrator</cp:lastModifiedBy>
  <cp:revision>3</cp:revision>
  <dcterms:created xsi:type="dcterms:W3CDTF">2018-10-17T04:45:00Z</dcterms:created>
  <dcterms:modified xsi:type="dcterms:W3CDTF">2020-11-22T03:00:33Z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