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7" r:id="rId6"/>
    <p:sldId id="259" r:id="rId7"/>
    <p:sldId id="266" r:id="rId8"/>
    <p:sldId id="260" r:id="rId9"/>
    <p:sldId id="276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1EDC-89ED-4648-8D14-1AD046CCC2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EB7C-9ABD-4C34-AAD9-9BD854321E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hyperlink" Target="http://www.wch.cn/download/CH341SER_EXE.html" TargetMode="Externa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3.jpe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GIF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1257" y="27577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前排感谢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61257" y="798991"/>
            <a:ext cx="30403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改过自新的季 →</a:t>
            </a:r>
            <a:r>
              <a:rPr lang="en-US" altLang="zh-CN" dirty="0"/>
              <a:t>AV33647266</a:t>
            </a:r>
            <a:endParaRPr lang="en-US" altLang="zh-CN" dirty="0"/>
          </a:p>
          <a:p>
            <a:pPr algn="l"/>
            <a:r>
              <a:rPr lang="zh-CN" altLang="en-US" dirty="0"/>
              <a:t>会飞的阿卡林</a:t>
            </a:r>
            <a:endParaRPr lang="en-US" altLang="zh-CN" dirty="0"/>
          </a:p>
          <a:p>
            <a:pPr algn="l"/>
            <a:r>
              <a:rPr lang="en-US" altLang="zh-CN" dirty="0" err="1"/>
              <a:t>Viounti</a:t>
            </a:r>
            <a:r>
              <a:rPr lang="en-US" altLang="zh-CN" dirty="0"/>
              <a:t> </a:t>
            </a:r>
            <a:r>
              <a:rPr lang="zh-CN" altLang="en-US" dirty="0"/>
              <a:t>提供的源码</a:t>
            </a:r>
            <a:endParaRPr lang="zh-CN" altLang="en-US" dirty="0"/>
          </a:p>
          <a:p>
            <a:pPr algn="l"/>
            <a:r>
              <a:rPr lang="en-US" altLang="zh-CN" dirty="0"/>
              <a:t>垃圾熬夜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7171" y="2275185"/>
            <a:ext cx="11917680" cy="11068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编程大白教你制作粉丝数显示牌</a:t>
            </a:r>
            <a:endParaRPr lang="zh-CN" alt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89573" y="338203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@</a:t>
            </a:r>
            <a:r>
              <a:rPr lang="zh-CN" altLang="en-US" dirty="0"/>
              <a:t>编程大白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7680" y="1906905"/>
            <a:ext cx="190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改编版</a:t>
            </a:r>
            <a:endParaRPr lang="zh-CN" altLang="en-US"/>
          </a:p>
        </p:txBody>
      </p:sp>
      <p:pic>
        <p:nvPicPr>
          <p:cNvPr id="4" name="图片 3" descr="编程大白粉丝编程1群群聊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0410" y="3286125"/>
            <a:ext cx="3399155" cy="35718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13475" y="3872230"/>
            <a:ext cx="40767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>
                <a:sym typeface="+mn-ea"/>
              </a:rPr>
              <a:t>Q</a:t>
            </a:r>
            <a:endParaRPr lang="en-US" altLang="zh-CN" sz="3000">
              <a:sym typeface="+mn-ea"/>
            </a:endParaRPr>
          </a:p>
          <a:p>
            <a:r>
              <a:rPr lang="en-US" altLang="zh-CN" sz="3000"/>
              <a:t>Q</a:t>
            </a:r>
            <a:endParaRPr lang="en-US" altLang="zh-CN" sz="3000"/>
          </a:p>
          <a:p>
            <a:r>
              <a:rPr lang="zh-CN" altLang="en-US" sz="3000"/>
              <a:t>讨论群</a:t>
            </a:r>
            <a:endParaRPr lang="zh-CN" altLang="en-US" sz="3000"/>
          </a:p>
        </p:txBody>
      </p:sp>
      <p:pic>
        <p:nvPicPr>
          <p:cNvPr id="11" name="图片 10" descr="编程大白粉丝编程1群群聊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8525" y="3286125"/>
            <a:ext cx="339915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接下来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工具→开发板→开发板管理器 搜索</a:t>
            </a:r>
            <a:r>
              <a:rPr lang="en-US" altLang="zh-CN" sz="1800" dirty="0"/>
              <a:t>esp8266</a:t>
            </a:r>
            <a:r>
              <a:rPr lang="zh-CN" altLang="en-US" sz="1800" dirty="0"/>
              <a:t>并下载 等待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905" y="2207161"/>
            <a:ext cx="7619048" cy="4285714"/>
          </a:xfrm>
          <a:prstGeom prst="rect">
            <a:avLst/>
          </a:prstGeom>
        </p:spPr>
      </p:pic>
      <p:pic>
        <p:nvPicPr>
          <p:cNvPr id="6146" name="Picture 2" descr="https://timgsa.baidu.com/timg?image&amp;quality=80&amp;size=b9999_10000&amp;sec=1540194524327&amp;di=bbd8bc8f00f12f6e0345d1f69bfd750e&amp;imgtype=0&amp;src=http%3A%2F%2Fb-ssl.duitang.com%2Fuploads%2Fitem%2F201804%2F15%2F20180415121405_uftrx.thumb.224_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010150"/>
            <a:ext cx="21336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907"/>
            <a:ext cx="10515600" cy="1325563"/>
          </a:xfrm>
        </p:spPr>
        <p:txBody>
          <a:bodyPr/>
          <a:lstStyle/>
          <a:p>
            <a:r>
              <a:rPr lang="zh-CN" altLang="en-US" dirty="0"/>
              <a:t>然后然后然后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项目→加载库→管理库 搜索</a:t>
            </a:r>
            <a:r>
              <a:rPr lang="en-US" altLang="zh-CN" sz="1800" dirty="0"/>
              <a:t>	</a:t>
            </a:r>
            <a:r>
              <a:rPr lang="en-US" altLang="zh-CN" sz="1800" dirty="0" err="1"/>
              <a:t>ArduinoJSON</a:t>
            </a:r>
            <a:r>
              <a:rPr lang="en-US" altLang="zh-CN" sz="1800" dirty="0"/>
              <a:t> </a:t>
            </a:r>
            <a:r>
              <a:rPr lang="zh-CN" altLang="en-US" sz="1800" dirty="0"/>
              <a:t>并下载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07161"/>
            <a:ext cx="7619048" cy="4285714"/>
          </a:xfrm>
          <a:prstGeom prst="rect">
            <a:avLst/>
          </a:prstGeom>
        </p:spPr>
      </p:pic>
      <p:pic>
        <p:nvPicPr>
          <p:cNvPr id="7170" name="Picture 2" descr="https://ss1.bdstatic.com/70cFvXSh_Q1YnxGkpoWK1HF6hhy/it/u=256019617,1702242666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110" y="4557485"/>
            <a:ext cx="2681626" cy="231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907"/>
            <a:ext cx="10515600" cy="1325563"/>
          </a:xfrm>
        </p:spPr>
        <p:txBody>
          <a:bodyPr/>
          <a:lstStyle/>
          <a:p>
            <a:r>
              <a:rPr lang="zh-CN" altLang="en-US" dirty="0"/>
              <a:t>至此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打开刚刚的程序 修改</a:t>
            </a:r>
            <a:r>
              <a:rPr lang="en-US" altLang="zh-CN" sz="1800" dirty="0" err="1"/>
              <a:t>wifi</a:t>
            </a:r>
            <a:r>
              <a:rPr lang="zh-CN" altLang="en-US" sz="1800" dirty="0"/>
              <a:t>密码</a:t>
            </a:r>
            <a:r>
              <a:rPr lang="en-US" altLang="zh-CN" sz="1800" dirty="0" err="1"/>
              <a:t>uid</a:t>
            </a:r>
            <a:r>
              <a:rPr lang="zh-CN" altLang="en-US" sz="1800" dirty="0"/>
              <a:t>等 上传到</a:t>
            </a:r>
            <a:r>
              <a:rPr lang="en-US" altLang="zh-CN" sz="1800" dirty="0"/>
              <a:t>esp8266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64228"/>
            <a:ext cx="4089405" cy="4907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873" y="2661151"/>
            <a:ext cx="3219048" cy="1285714"/>
          </a:xfrm>
          <a:prstGeom prst="rect">
            <a:avLst/>
          </a:prstGeom>
        </p:spPr>
      </p:pic>
      <p:pic>
        <p:nvPicPr>
          <p:cNvPr id="8194" name="Picture 2" descr="https://timgsa.baidu.com/timg?image&amp;quality=80&amp;size=b9999_10000&amp;sec=1540279612855&amp;di=3cbbb4923293bcf4801dfee30d1f1799&amp;imgtype=0&amp;src=http%3A%2F%2Fzkres1.myzaker.com%2F201804%2F5acae08877ac64573b7f9862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68" y="3762375"/>
            <a:ext cx="28575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5577.com/up/2018-4/1523171142305908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0"/>
            <a:ext cx="2832100" cy="244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8557" y="106841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所需材料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" y="814957"/>
            <a:ext cx="41985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Nodemcu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ESP8266</a:t>
            </a:r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开发板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53863" y="876500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14.6</a:t>
            </a:r>
            <a:r>
              <a:rPr lang="zh-CN" altLang="en-US" sz="2400" dirty="0"/>
              <a:t>元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76827" y="1338229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母对母杜邦线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2492725" y="1337789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1.15</a:t>
            </a:r>
            <a:r>
              <a:rPr lang="zh-CN" altLang="en-US" sz="2400" dirty="0"/>
              <a:t>元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76827" y="1860231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MAX7219</a:t>
            </a:r>
            <a:r>
              <a:rPr lang="zh-CN" altLang="en-US" sz="2800" dirty="0"/>
              <a:t> 数显管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039460" y="1860179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6.3</a:t>
            </a:r>
            <a:r>
              <a:rPr lang="zh-CN" altLang="en-US" sz="2400" dirty="0"/>
              <a:t>元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97" y="2382868"/>
            <a:ext cx="122732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一根</a:t>
            </a:r>
            <a:r>
              <a:rPr lang="en-US" altLang="zh-CN" sz="2800" dirty="0"/>
              <a:t>micro USB</a:t>
            </a:r>
            <a:r>
              <a:rPr lang="zh-CN" altLang="en-US" sz="2800" dirty="0"/>
              <a:t>数据线（买开发板送，</a:t>
            </a:r>
            <a:r>
              <a:rPr lang="zh-CN" altLang="en-US" sz="2800" dirty="0">
                <a:sym typeface="+mn-ea"/>
              </a:rPr>
              <a:t>或者用自家的</a:t>
            </a:r>
            <a:r>
              <a:rPr lang="en-US" altLang="zh-CN" sz="2800" dirty="0">
                <a:sym typeface="+mn-ea"/>
              </a:rPr>
              <a:t>miicro USB</a:t>
            </a:r>
            <a:r>
              <a:rPr lang="zh-CN" altLang="en-US" sz="2800" dirty="0">
                <a:sym typeface="+mn-ea"/>
              </a:rPr>
              <a:t>手机充电线</a:t>
            </a:r>
            <a:r>
              <a:rPr lang="zh-CN" altLang="en-US" sz="2800" dirty="0"/>
              <a:t>）</a:t>
            </a:r>
            <a:r>
              <a:rPr lang="en-US" altLang="zh-CN" sz="2800" dirty="0"/>
              <a:t>0</a:t>
            </a:r>
            <a:endParaRPr lang="en-US" altLang="zh-CN" sz="2800" dirty="0"/>
          </a:p>
          <a:p>
            <a:pPr algn="l"/>
            <a:r>
              <a:rPr lang="zh-CN" altLang="en-US" sz="2800" dirty="0"/>
              <a:t>￥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404745" y="459486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购买图</a:t>
            </a:r>
            <a:r>
              <a:rPr lang="en-US" altLang="zh-CN"/>
              <a:t>PIN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95" y="1944915"/>
            <a:ext cx="6428013" cy="42853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8" y="797075"/>
            <a:ext cx="6604000" cy="44026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接线示意图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0688"/>
            <a:ext cx="6285714" cy="3628571"/>
          </a:xfrm>
          <a:prstGeom prst="rect">
            <a:avLst/>
          </a:prstGeom>
        </p:spPr>
      </p:pic>
      <p:pic>
        <p:nvPicPr>
          <p:cNvPr id="1026" name="Picture 2" descr="https://timgsa.baidu.com/timg?image&amp;quality=80&amp;size=b9999_10000&amp;sec=1540194524342&amp;di=a01853b93b696c4db0bfb29ea5223957&amp;imgtype=0&amp;src=http%3A%2F%2Fi0.hdslb.com%2Fbfs%2Farticle%2F755c3b1ef544e86694f26058eb0c569da5d2392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4286250"/>
            <a:ext cx="26860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9484995" y="1556385"/>
            <a:ext cx="20878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000"/>
              <a:t>需修改</a:t>
            </a:r>
            <a:endParaRPr lang="zh-CN" altLang="en-US"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首先需要源码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234" y="1517356"/>
            <a:ext cx="4949766" cy="49755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44229" y="1517356"/>
            <a:ext cx="264687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简介下方网盘</a:t>
            </a:r>
            <a:endParaRPr lang="en-US" altLang="zh-CN" sz="3200" dirty="0"/>
          </a:p>
          <a:p>
            <a:r>
              <a:rPr lang="zh-CN" altLang="en-US" sz="3200" dirty="0"/>
              <a:t>了解一下</a:t>
            </a:r>
            <a:endParaRPr lang="en-US" altLang="zh-CN" sz="3200" dirty="0"/>
          </a:p>
          <a:p>
            <a:r>
              <a:rPr lang="zh-CN" altLang="en-US" sz="3200" dirty="0"/>
              <a:t>源码在那里</a:t>
            </a:r>
            <a:endParaRPr lang="en-US" altLang="zh-CN" sz="3200" dirty="0"/>
          </a:p>
          <a:p>
            <a:endParaRPr lang="zh-CN" altLang="en-US" dirty="0"/>
          </a:p>
        </p:txBody>
      </p:sp>
      <p:pic>
        <p:nvPicPr>
          <p:cNvPr id="2050" name="Picture 2" descr="https://timgsa.baidu.com/timg?image&amp;quality=80&amp;size=b9999_10000&amp;sec=1540194524336&amp;di=27def39b013307548db5960e21dce0b5&amp;imgtype=0&amp;src=http%3A%2F%2Fpic1.win4000.com%2Fpic%2Fe%2Fdb%2F1d48c5584d_250_3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0" y="4304959"/>
            <a:ext cx="1930400" cy="270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捕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95" y="3095625"/>
            <a:ext cx="3571875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CH340G</a:t>
            </a:r>
            <a:r>
              <a:rPr lang="zh-CN" altLang="en-US" dirty="0"/>
              <a:t>驱动下载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hlinkClick r:id="rId1"/>
              </a:rPr>
              <a:t>www.wch.cn/download/CH341SER_EXE.html</a:t>
            </a:r>
            <a:r>
              <a:rPr lang="en-US" altLang="zh-CN" sz="1800" dirty="0"/>
              <a:t> </a:t>
            </a:r>
            <a:r>
              <a:rPr lang="zh-CN" altLang="en-US" sz="1800" dirty="0"/>
              <a:t>接下来是驱动 （简介下方网盘资源我放好了）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1" y="2817024"/>
            <a:ext cx="7717170" cy="36758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332" y="2538524"/>
            <a:ext cx="7466667" cy="17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45812"/>
            <a:ext cx="4000000" cy="2600000"/>
          </a:xfrm>
          <a:prstGeom prst="rect">
            <a:avLst/>
          </a:prstGeom>
        </p:spPr>
      </p:pic>
      <p:pic>
        <p:nvPicPr>
          <p:cNvPr id="3074" name="Picture 2" descr="https://timgsa.baidu.com/timg?image&amp;quality=80&amp;size=b9999_10000&amp;sec=1540194524334&amp;di=7ff5778c542e5e67878da95ea0f10934&amp;imgtype=0&amp;src=http%3A%2F%2Fi0.hdslb.com%2Fbfs%2Farticle%2F9e05dd5527039ad043ad8f620a7dc0e6af9da01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068" y="4224013"/>
            <a:ext cx="2913632" cy="252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CP2102</a:t>
            </a:r>
            <a:r>
              <a:rPr lang="zh-CN" altLang="en-US" dirty="0"/>
              <a:t>驱动下载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835" y="125285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https://cdn.drvsky.com/usb/CP210x_USB.exe?auth_key=1606012585-0-0-e2289f0877501c7abe69904e3818e77d&amp;filetype=.exe</a:t>
            </a:r>
            <a:endParaRPr lang="en-US" altLang="zh-CN" sz="1800" dirty="0"/>
          </a:p>
          <a:p>
            <a:r>
              <a:rPr lang="zh-CN" altLang="en-US" sz="1800" dirty="0"/>
              <a:t>接下来是驱动 （简介下方网盘资源我放好了）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001" y="2817024"/>
            <a:ext cx="7717170" cy="36758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332" y="2538524"/>
            <a:ext cx="7466667" cy="17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45812"/>
            <a:ext cx="4000000" cy="2600000"/>
          </a:xfrm>
          <a:prstGeom prst="rect">
            <a:avLst/>
          </a:prstGeom>
        </p:spPr>
      </p:pic>
      <p:pic>
        <p:nvPicPr>
          <p:cNvPr id="3074" name="Picture 2" descr="https://timgsa.baidu.com/timg?image&amp;quality=80&amp;size=b9999_10000&amp;sec=1540194524334&amp;di=7ff5778c542e5e67878da95ea0f10934&amp;imgtype=0&amp;src=http%3A%2F%2Fi0.hdslb.com%2Fbfs%2Farticle%2F9e05dd5527039ad043ad8f620a7dc0e6af9da0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068" y="4224013"/>
            <a:ext cx="2913632" cy="252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安装完成后插入开发板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829" y="1492630"/>
            <a:ext cx="7022400" cy="51144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03771" y="20029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有显示即为成功</a:t>
            </a:r>
            <a:endParaRPr lang="zh-CN" altLang="en-US" dirty="0"/>
          </a:p>
        </p:txBody>
      </p:sp>
      <p:pic>
        <p:nvPicPr>
          <p:cNvPr id="4098" name="Picture 2" descr="https://timgsa.baidu.com/timg?image&amp;quality=80&amp;size=b9999_10000&amp;sec=1540194524333&amp;di=c9b3f3ab3a202ec8ef4e2be9afe0b4de&amp;imgtype=0&amp;src=http%3A%2F%2Fn.sinaimg.cn%2Fsinacn16%2F607%2Fw350h257%2F20180515%2F94fe-hapkuvm258051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355646"/>
            <a:ext cx="33337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紧接着 下载</a:t>
            </a:r>
            <a:r>
              <a:rPr lang="en-US" altLang="zh-CN" dirty="0"/>
              <a:t>Arduino 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已保存至网盘喔 简介看就好啦</a:t>
            </a:r>
            <a:endParaRPr lang="en-US" altLang="zh-CN" sz="1800" dirty="0"/>
          </a:p>
          <a:p>
            <a:r>
              <a:rPr lang="zh-CN" altLang="en-US" sz="1800" dirty="0"/>
              <a:t>安装步骤不一一说了 安装完后打开</a:t>
            </a:r>
            <a:endParaRPr lang="en-US" altLang="zh-CN" sz="1800" dirty="0"/>
          </a:p>
          <a:p>
            <a:r>
              <a:rPr lang="zh-CN" altLang="en-US" sz="1800" dirty="0"/>
              <a:t>文件→首选项 添加网址（百度盘文件中有）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1219" y="1690688"/>
            <a:ext cx="4194010" cy="50328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4161"/>
            <a:ext cx="4004275" cy="3498714"/>
          </a:xfrm>
          <a:prstGeom prst="rect">
            <a:avLst/>
          </a:prstGeom>
        </p:spPr>
      </p:pic>
      <p:pic>
        <p:nvPicPr>
          <p:cNvPr id="5122" name="Picture 2" descr="https://timgsa.baidu.com/timg?image&amp;quality=80&amp;size=b9999_10000&amp;sec=1540194524332&amp;di=544fd84c650e5fffd73ff1eada7385f3&amp;imgtype=0&amp;src=http%3A%2F%2Fn.sinaimg.cn%2Fsinacn16%2F607%2Fw350h257%2F20180515%2F1a0e-hapkuvm258331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925" y="4275575"/>
            <a:ext cx="33337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WPS 演示</Application>
  <PresentationFormat>宽屏</PresentationFormat>
  <Paragraphs>79</Paragraphs>
  <Slides>12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接线示意图</vt:lpstr>
      <vt:lpstr>首先需要源码</vt:lpstr>
      <vt:lpstr>CH340G驱动下载</vt:lpstr>
      <vt:lpstr>CH340G驱动下载</vt:lpstr>
      <vt:lpstr>安装完成后插入开发板</vt:lpstr>
      <vt:lpstr>紧接着 下载Arduino IDE</vt:lpstr>
      <vt:lpstr>接下来</vt:lpstr>
      <vt:lpstr>然后然后然后</vt:lpstr>
      <vt:lpstr>至此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Laki Ao</dc:creator>
  <cp:lastModifiedBy>Administrator</cp:lastModifiedBy>
  <cp:revision>14</cp:revision>
  <dcterms:created xsi:type="dcterms:W3CDTF">2018-10-18T04:33:00Z</dcterms:created>
  <dcterms:modified xsi:type="dcterms:W3CDTF">2020-11-22T02:59:54Z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