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F8CCBBB-2638-47E5-85FE-ECD2BF368ACD}" type="datetimeFigureOut">
              <a:rPr lang="en-US" smtClean="0"/>
              <a:t>5/19/2013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98DFA3-CB4D-458F-922F-BD44693497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6200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effectLst/>
                <a:latin typeface="Times New Roman" pitchFamily="18" charset="0"/>
                <a:cs typeface="Times New Roman" pitchFamily="18" charset="0"/>
              </a:rPr>
              <a:t>DRAWesome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7772400" cy="39623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An Interacting art web application</a:t>
            </a:r>
          </a:p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Team OMEGA</a:t>
            </a:r>
            <a:endParaRPr lang="en-US" dirty="0" smtClean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US" dirty="0" smtClean="0"/>
              <a:t>James </a:t>
            </a:r>
            <a:r>
              <a:rPr lang="en-US" dirty="0" err="1" smtClean="0"/>
              <a:t>Kilian</a:t>
            </a:r>
            <a:endParaRPr lang="en-US" dirty="0" smtClean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US" dirty="0" smtClean="0"/>
              <a:t>Wyatt </a:t>
            </a:r>
            <a:r>
              <a:rPr lang="en-US" dirty="0" err="1" smtClean="0"/>
              <a:t>Hepler</a:t>
            </a:r>
            <a:endParaRPr lang="en-US" dirty="0" smtClean="0"/>
          </a:p>
          <a:p>
            <a:pPr marL="457200" indent="-457200" algn="ctr">
              <a:buFont typeface="Arial" pitchFamily="34" charset="0"/>
              <a:buChar char="•"/>
            </a:pPr>
            <a:r>
              <a:rPr lang="en-US" dirty="0" err="1" smtClean="0"/>
              <a:t>Kavya</a:t>
            </a:r>
            <a:r>
              <a:rPr lang="en-US" dirty="0" smtClean="0"/>
              <a:t> </a:t>
            </a:r>
            <a:r>
              <a:rPr lang="en-US" dirty="0" err="1" smtClean="0"/>
              <a:t>Nagaraj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Dyn</a:t>
            </a:r>
            <a:r>
              <a:rPr lang="en-US" dirty="0" smtClean="0"/>
              <a:t> Hackdemy-2013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the project:</a:t>
            </a:r>
          </a:p>
          <a:p>
            <a:r>
              <a:rPr lang="en-US" dirty="0" smtClean="0"/>
              <a:t>-Server support multiple connects</a:t>
            </a:r>
          </a:p>
          <a:p>
            <a:r>
              <a:rPr lang="en-US" dirty="0" smtClean="0"/>
              <a:t>-Client canvas drawing controlled by Mouse Events(e.g. </a:t>
            </a:r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)</a:t>
            </a:r>
          </a:p>
          <a:p>
            <a:r>
              <a:rPr lang="en-US" dirty="0"/>
              <a:t>-</a:t>
            </a:r>
            <a:r>
              <a:rPr lang="en-US" dirty="0" smtClean="0"/>
              <a:t>Chat with the artists connected via simple textbox</a:t>
            </a:r>
          </a:p>
          <a:p>
            <a:r>
              <a:rPr lang="en-US" dirty="0" smtClean="0"/>
              <a:t>-Generates fun colors for each new connect</a:t>
            </a:r>
          </a:p>
          <a:p>
            <a:r>
              <a:rPr lang="en-US" dirty="0" smtClean="0"/>
              <a:t>-Greets new artists and broadcasts join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Description of the App and Purpose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Courses on </a:t>
            </a:r>
            <a:r>
              <a:rPr lang="en-US" dirty="0" err="1" smtClean="0"/>
              <a:t>Git</a:t>
            </a:r>
            <a:r>
              <a:rPr lang="en-US" dirty="0" smtClean="0"/>
              <a:t>, Node and </a:t>
            </a:r>
            <a:r>
              <a:rPr lang="en-US" dirty="0" err="1" smtClean="0"/>
              <a:t>Javascript</a:t>
            </a:r>
            <a:r>
              <a:rPr lang="en-US" dirty="0" smtClean="0"/>
              <a:t>, Jade</a:t>
            </a:r>
          </a:p>
          <a:p>
            <a:r>
              <a:rPr lang="en-US" dirty="0" smtClean="0"/>
              <a:t>Socket Function[ learned better here than in school]</a:t>
            </a:r>
          </a:p>
          <a:p>
            <a:r>
              <a:rPr lang="en-US" dirty="0" smtClean="0"/>
              <a:t>Jade is a </a:t>
            </a:r>
            <a:r>
              <a:rPr lang="en-US" b="1" u="sng" dirty="0" smtClean="0"/>
              <a:t>terse</a:t>
            </a:r>
            <a:r>
              <a:rPr lang="en-US" i="1" dirty="0" smtClean="0"/>
              <a:t> </a:t>
            </a:r>
            <a:r>
              <a:rPr lang="en-US" dirty="0" smtClean="0"/>
              <a:t>language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Highlights and Lessons Learnt from Workshop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Wyatt – Node in </a:t>
            </a:r>
            <a:r>
              <a:rPr lang="en-US" dirty="0" err="1" smtClean="0"/>
              <a:t>index.jade</a:t>
            </a:r>
            <a:r>
              <a:rPr lang="en-US" dirty="0" smtClean="0"/>
              <a:t>, app.js </a:t>
            </a:r>
          </a:p>
          <a:p>
            <a:pPr lvl="1"/>
            <a:r>
              <a:rPr lang="en-US" u="sng" dirty="0" smtClean="0"/>
              <a:t>Assistant to team problems</a:t>
            </a:r>
            <a:r>
              <a:rPr lang="en-US" dirty="0" smtClean="0"/>
              <a:t>, coordinator</a:t>
            </a:r>
          </a:p>
          <a:p>
            <a:r>
              <a:rPr lang="en-US" dirty="0" err="1" smtClean="0"/>
              <a:t>Kavya</a:t>
            </a:r>
            <a:r>
              <a:rPr lang="en-US" dirty="0" smtClean="0"/>
              <a:t> – Node in </a:t>
            </a:r>
            <a:r>
              <a:rPr lang="en-US" dirty="0" err="1" smtClean="0"/>
              <a:t>index.jade</a:t>
            </a:r>
            <a:r>
              <a:rPr lang="en-US" dirty="0" smtClean="0"/>
              <a:t>, </a:t>
            </a:r>
            <a:r>
              <a:rPr lang="en-US" dirty="0" err="1" smtClean="0"/>
              <a:t>layout.jade</a:t>
            </a:r>
            <a:endParaRPr lang="en-US" dirty="0"/>
          </a:p>
          <a:p>
            <a:pPr lvl="1"/>
            <a:r>
              <a:rPr lang="en-US" dirty="0" smtClean="0"/>
              <a:t>CSS, HTML to JADE Overseer, </a:t>
            </a:r>
            <a:r>
              <a:rPr lang="en-US" u="sng" dirty="0" smtClean="0"/>
              <a:t>Assistant to team problems</a:t>
            </a:r>
          </a:p>
          <a:p>
            <a:r>
              <a:rPr lang="en-US" dirty="0" smtClean="0"/>
              <a:t>James – </a:t>
            </a:r>
            <a:r>
              <a:rPr lang="en-US" dirty="0" err="1" smtClean="0"/>
              <a:t>Javascript</a:t>
            </a:r>
            <a:r>
              <a:rPr lang="en-US" dirty="0" smtClean="0"/>
              <a:t> in client.js(merged into </a:t>
            </a:r>
            <a:r>
              <a:rPr lang="en-US" dirty="0" err="1" smtClean="0"/>
              <a:t>index.jade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Client to Server Protocol Architect</a:t>
            </a:r>
          </a:p>
          <a:p>
            <a:pPr lvl="1"/>
            <a:r>
              <a:rPr lang="en-US" u="sng" dirty="0" smtClean="0"/>
              <a:t>Assistant to team problems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Roles on the Team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r>
              <a:rPr lang="en-US" dirty="0" smtClean="0"/>
              <a:t>Converting to Jade</a:t>
            </a:r>
          </a:p>
          <a:p>
            <a:r>
              <a:rPr lang="en-US" dirty="0" smtClean="0"/>
              <a:t>Connection across local IP</a:t>
            </a:r>
          </a:p>
          <a:p>
            <a:r>
              <a:rPr lang="en-US" dirty="0" smtClean="0"/>
              <a:t>Socket functions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Biggest Hurdle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develop </a:t>
            </a:r>
            <a:r>
              <a:rPr lang="en-US" dirty="0" smtClean="0"/>
              <a:t>a </a:t>
            </a:r>
            <a:r>
              <a:rPr lang="en-US" dirty="0" smtClean="0"/>
              <a:t>working prototype</a:t>
            </a:r>
          </a:p>
          <a:p>
            <a:r>
              <a:rPr lang="en-US" dirty="0" smtClean="0"/>
              <a:t>Strong learning experience through </a:t>
            </a:r>
            <a:r>
              <a:rPr lang="en-US" dirty="0" err="1" smtClean="0"/>
              <a:t>handson</a:t>
            </a:r>
            <a:r>
              <a:rPr lang="en-US" smtClean="0"/>
              <a:t> testing.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Conclusion and Product Demo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4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pplause.wav"/>
          </p:stSnd>
        </p:sndAc>
      </p:transition>
    </mc:Choice>
    <mc:Fallback>
      <p:transition spd="slow"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DRAWesome</vt:lpstr>
      <vt:lpstr>Description of the App and Purpose</vt:lpstr>
      <vt:lpstr>Highlights and Lessons Learnt from Workshop</vt:lpstr>
      <vt:lpstr>Roles on the Team</vt:lpstr>
      <vt:lpstr>Biggest Hurdle</vt:lpstr>
      <vt:lpstr>Conclusion and Product Demo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Drawesome</dc:title>
  <dc:creator>Kavya</dc:creator>
  <cp:lastModifiedBy>Kavya</cp:lastModifiedBy>
  <cp:revision>16</cp:revision>
  <dcterms:created xsi:type="dcterms:W3CDTF">2013-05-19T06:00:44Z</dcterms:created>
  <dcterms:modified xsi:type="dcterms:W3CDTF">2013-05-19T15:47:43Z</dcterms:modified>
</cp:coreProperties>
</file>