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6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3629F-67A9-B438-AA33-910CCB69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277B85-E3AC-8BFD-352F-23E0CD116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91A46-F695-E597-041D-C941F5CF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99975-CA33-3BA4-634C-F616F664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76B3D-7F56-2DBB-76A1-42359219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56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AACB4-0752-AC0A-2028-A34DACC9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2FFED4-1705-C168-B033-00CE34B9D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7DE47-39C6-E59B-1F44-67A51D90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40193C-5547-E579-065E-22804D00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2A36F-37D2-8323-16A6-B7CE3936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1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73D230-56FD-187F-3443-1F5857349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438E5A-CC0B-6A88-3F6F-74F33CF3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EA548-F51C-902C-5900-E9F5416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CC6DE8-695F-A703-60A5-3B0BE94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04FBE-DCC9-AE16-6A5A-EED6A134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02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8ECE5-81D4-B147-B854-8CCB3F9F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9D75A-2367-9779-1093-058FC03F5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7CCB5-B27D-2D1D-39E5-83D50A68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E2A5A-75E2-8D2E-17B1-66971E32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FE9EA-7BF6-1BB2-39F3-AB0E6946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89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B78F8-7DD4-6265-A524-1A4A3B31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C17BD-A35F-9081-58BA-B408E7EB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C26060-1060-FD07-D64B-5857E12C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BE16A-F8C8-DF27-B376-5CB14AD4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DB22E-ECB9-4278-6E09-FE010AC5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9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B5E8-32E1-424B-AEDD-3CBE3CD9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1279C-21A5-5568-EDC2-6255A2D5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9F34E5-0565-C72C-B0AE-6FC174081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9E26A7-E6AF-7D5F-A5CC-3239B221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E74834-FA1B-5BEC-E38A-63F6D8B6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2BBCAC-B519-C8DB-45AE-DD154927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6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9CDC-2FFD-AC69-9B90-0838B8F5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226F7C-55D7-F5F6-91A2-6AEE2065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A9C129-FCCF-E93C-0FA9-378D2532D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CC7AA0-18CF-2D7C-CF48-8641FF68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00932D-DC67-552D-1048-4D40E135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7FA80F-F68D-A43F-91A1-D1170434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29E5BF-12B6-C408-1DA0-DEC6CC67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1A0352-EC27-AC31-A70B-60F4E5DB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D971F-2CFE-5B7E-B46A-107137C2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0A84D8-7119-8FAD-2F36-045BD890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37EB4D-143B-26F2-6243-2A6D62CF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E76567-9FEA-27A3-6048-612066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5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84DC15-CDFA-FCA3-7B3D-9EC27585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33C8A6-A7F8-E9E1-684B-22EAA883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3C2689-1FF2-3253-1B62-57C12FB1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8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46A77-66BB-6375-68C7-F0ADBA8B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A9168-0D66-D20D-81C7-C4CA8461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06579F-0B12-EEA3-A9C5-95F5BCA98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74E559-8F47-0500-B31A-BE8D8DCA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BC22A-8044-75F6-5AAA-A5060E0A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29398A-58E1-71D1-6C06-011B7CA2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60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C6C61-DC66-1C56-A1DD-6D397374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F07788-60F2-3BED-E4F2-55E42F5F4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AE39CE-FE63-74E8-85BB-7D7F220FC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037A90-3866-8776-7FFF-678215B9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F5CD72-C08C-7E3C-053A-E901EF36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BCADC4-EF8B-C377-F26D-140C2252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1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B46A3F-ABE9-95D3-11B0-76B03299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62506A-B820-F6A6-9A3F-89E8505A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BE7CD6-AEBE-1DDA-83E1-6EE9D5ACB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14BC-4746-45D6-BC17-A1E0FD3CC4AF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F5923-D542-5C58-6B25-9937AF302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D4C54-9D2E-AEF3-15FB-6B0407D66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247C-5A61-4FAC-9CE2-77589F255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4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B3D0BC60-0641-5943-EA39-17CE8B4C65E5}"/>
              </a:ext>
            </a:extLst>
          </p:cNvPr>
          <p:cNvGrpSpPr/>
          <p:nvPr/>
        </p:nvGrpSpPr>
        <p:grpSpPr>
          <a:xfrm>
            <a:off x="2678214" y="0"/>
            <a:ext cx="6835571" cy="6671609"/>
            <a:chOff x="2599374" y="-381645"/>
            <a:chExt cx="6858000" cy="6858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1E533F1-951A-2518-F1E2-6139C7B51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374" y="-381645"/>
              <a:ext cx="6858000" cy="6858000"/>
            </a:xfrm>
            <a:prstGeom prst="rect">
              <a:avLst/>
            </a:prstGeom>
            <a:solidFill>
              <a:schemeClr val="accent5"/>
            </a:solidFill>
          </p:spPr>
        </p:pic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174180" y="1210028"/>
              <a:ext cx="367006" cy="291704"/>
              <a:chOff x="3844549" y="6355398"/>
              <a:chExt cx="367006" cy="291704"/>
            </a:xfrm>
          </p:grpSpPr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4549" y="6355398"/>
                <a:ext cx="367006" cy="253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P1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E2246B4-2C6D-9A0F-F584-BC098BFE0068}"/>
                </a:ext>
              </a:extLst>
            </p:cNvPr>
            <p:cNvGrpSpPr/>
            <p:nvPr/>
          </p:nvGrpSpPr>
          <p:grpSpPr>
            <a:xfrm>
              <a:off x="6515848" y="1210028"/>
              <a:ext cx="365806" cy="291704"/>
              <a:chOff x="3851373" y="6355398"/>
              <a:chExt cx="365806" cy="291704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8A80A46-32E1-D222-59BE-742E0A89458D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F138588-4761-0B34-321D-19E97263952B}"/>
                  </a:ext>
                </a:extLst>
              </p:cNvPr>
              <p:cNvSpPr txBox="1"/>
              <p:nvPr/>
            </p:nvSpPr>
            <p:spPr>
              <a:xfrm>
                <a:off x="3851373" y="6355398"/>
                <a:ext cx="3658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P2</a:t>
                </a:r>
              </a:p>
            </p:txBody>
          </p:sp>
        </p:grpSp>
        <p:grpSp>
          <p:nvGrpSpPr>
            <p:cNvPr id="10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851198" y="1169998"/>
              <a:ext cx="356188" cy="289406"/>
              <a:chOff x="3851373" y="6357696"/>
              <a:chExt cx="356188" cy="289406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51373" y="6358810"/>
                <a:ext cx="3561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Pz</a:t>
                </a:r>
              </a:p>
            </p:txBody>
          </p:sp>
        </p:grpSp>
        <p:grpSp>
          <p:nvGrpSpPr>
            <p:cNvPr id="19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577927" y="1603647"/>
              <a:ext cx="397866" cy="289406"/>
              <a:chOff x="3830901" y="6357696"/>
              <a:chExt cx="397866" cy="289406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30901" y="6358810"/>
                <a:ext cx="3978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22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102232" y="1649235"/>
              <a:ext cx="397866" cy="289406"/>
              <a:chOff x="3827489" y="6357696"/>
              <a:chExt cx="397866" cy="289406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27489" y="6365634"/>
                <a:ext cx="3978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25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842350" y="1702350"/>
              <a:ext cx="388248" cy="289406"/>
              <a:chOff x="3841137" y="6357696"/>
              <a:chExt cx="388248" cy="289406"/>
            </a:xfrm>
          </p:grpSpPr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65634"/>
                <a:ext cx="3882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grpSp>
          <p:nvGrpSpPr>
            <p:cNvPr id="28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561492" y="1654187"/>
              <a:ext cx="397866" cy="289406"/>
              <a:chOff x="3837725" y="6357696"/>
              <a:chExt cx="397866" cy="289406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37725" y="6369048"/>
                <a:ext cx="3978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31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7080556" y="1598623"/>
              <a:ext cx="397866" cy="289406"/>
              <a:chOff x="3830901" y="6357696"/>
              <a:chExt cx="397866" cy="289406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30901" y="6365634"/>
                <a:ext cx="3978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34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113966" y="2068052"/>
              <a:ext cx="312906" cy="289406"/>
              <a:chOff x="3867264" y="6357696"/>
              <a:chExt cx="312906" cy="289406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59168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37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546722" y="2143955"/>
              <a:ext cx="313228" cy="289406"/>
              <a:chOff x="3861609" y="6357696"/>
              <a:chExt cx="313228" cy="289406"/>
            </a:xfrm>
          </p:grpSpPr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1609" y="636222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1C8491C2-69B4-82A1-75D6-38C78CAB74BC}"/>
                </a:ext>
              </a:extLst>
            </p:cNvPr>
            <p:cNvGrpSpPr/>
            <p:nvPr/>
          </p:nvGrpSpPr>
          <p:grpSpPr>
            <a:xfrm>
              <a:off x="4969931" y="2168473"/>
              <a:ext cx="365397" cy="316374"/>
              <a:chOff x="4974769" y="2207624"/>
              <a:chExt cx="365397" cy="316374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5007890" y="2233991"/>
                <a:ext cx="304800" cy="289406"/>
              </a:xfrm>
              <a:prstGeom prst="ellipse">
                <a:avLst/>
              </a:prstGeom>
              <a:solidFill>
                <a:schemeClr val="accent5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4974769" y="2207624"/>
                <a:ext cx="365397" cy="316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4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43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428865" y="2191655"/>
              <a:ext cx="312906" cy="289406"/>
              <a:chOff x="3867264" y="6357696"/>
              <a:chExt cx="312906" cy="289406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69404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6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874472" y="2236716"/>
              <a:ext cx="307339" cy="289406"/>
              <a:chOff x="3870037" y="6357696"/>
              <a:chExt cx="307339" cy="289406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74088" y="6364107"/>
                <a:ext cx="3032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grpSp>
          <p:nvGrpSpPr>
            <p:cNvPr id="49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306061" y="2191705"/>
              <a:ext cx="312906" cy="289406"/>
              <a:chOff x="3867264" y="6343008"/>
              <a:chExt cx="312906" cy="289406"/>
            </a:xfrm>
          </p:grpSpPr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43008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62580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52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734994" y="2204109"/>
              <a:ext cx="312906" cy="289406"/>
              <a:chOff x="3867264" y="6357696"/>
              <a:chExt cx="312906" cy="289406"/>
            </a:xfrm>
          </p:grpSpPr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69048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7160687" y="2116497"/>
              <a:ext cx="365397" cy="316376"/>
              <a:chOff x="7165711" y="2150313"/>
              <a:chExt cx="365397" cy="316376"/>
            </a:xfrm>
          </p:grpSpPr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7195370" y="2176853"/>
                <a:ext cx="304800" cy="289406"/>
              </a:xfrm>
              <a:prstGeom prst="ellipse">
                <a:avLst/>
              </a:prstGeom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7165711" y="2150313"/>
                <a:ext cx="365397" cy="31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4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58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7619385" y="2077069"/>
              <a:ext cx="312906" cy="289406"/>
              <a:chOff x="3867264" y="6357696"/>
              <a:chExt cx="312906" cy="289406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69048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61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3977778" y="2698499"/>
              <a:ext cx="391454" cy="289406"/>
              <a:chOff x="3841137" y="6357696"/>
              <a:chExt cx="391454" cy="289406"/>
            </a:xfrm>
          </p:grpSpPr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87991"/>
                <a:ext cx="3914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FT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67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470751" y="2716205"/>
              <a:ext cx="397866" cy="289406"/>
              <a:chOff x="3841137" y="6357696"/>
              <a:chExt cx="397866" cy="289406"/>
            </a:xfrm>
          </p:grpSpPr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978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70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934978" y="2765356"/>
              <a:ext cx="397866" cy="289406"/>
              <a:chOff x="3841137" y="6357696"/>
              <a:chExt cx="397866" cy="289406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978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73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364839" y="2788961"/>
              <a:ext cx="397866" cy="289406"/>
              <a:chOff x="3841137" y="6357696"/>
              <a:chExt cx="397866" cy="289406"/>
            </a:xfrm>
          </p:grpSpPr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978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77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839610" y="2795643"/>
              <a:ext cx="388248" cy="289406"/>
              <a:chOff x="3841137" y="6357696"/>
              <a:chExt cx="388248" cy="289406"/>
            </a:xfrm>
          </p:grpSpPr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882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grpSp>
          <p:nvGrpSpPr>
            <p:cNvPr id="80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329951" y="2799597"/>
              <a:ext cx="397866" cy="289406"/>
              <a:chOff x="3841137" y="6357696"/>
              <a:chExt cx="397866" cy="289406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978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83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752839" y="2762130"/>
              <a:ext cx="397866" cy="289406"/>
              <a:chOff x="3841137" y="6357696"/>
              <a:chExt cx="397866" cy="289406"/>
            </a:xfrm>
          </p:grpSpPr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96700"/>
                <a:ext cx="3978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86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7205211" y="2719915"/>
              <a:ext cx="397866" cy="289406"/>
              <a:chOff x="3841137" y="6357696"/>
              <a:chExt cx="397866" cy="289406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96700"/>
                <a:ext cx="3978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89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7708458" y="2704210"/>
              <a:ext cx="391454" cy="289406"/>
              <a:chOff x="3841137" y="6357696"/>
              <a:chExt cx="391454" cy="289406"/>
            </a:xfrm>
          </p:grpSpPr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914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FT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92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3635726" y="3238433"/>
              <a:ext cx="312429" cy="289406"/>
              <a:chOff x="3870037" y="6357696"/>
              <a:chExt cx="312429" cy="289406"/>
            </a:xfrm>
          </p:grpSpPr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75973" y="6359187"/>
                <a:ext cx="3064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grpSp>
          <p:nvGrpSpPr>
            <p:cNvPr id="95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020388" y="3240752"/>
              <a:ext cx="316282" cy="289406"/>
              <a:chOff x="3858555" y="6357696"/>
              <a:chExt cx="316282" cy="289406"/>
            </a:xfrm>
          </p:grpSpPr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58555" y="6379282"/>
                <a:ext cx="3064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98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480916" y="3248969"/>
              <a:ext cx="312906" cy="289406"/>
              <a:chOff x="3867264" y="6357696"/>
              <a:chExt cx="312906" cy="289406"/>
            </a:xfrm>
          </p:grpSpPr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7928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101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971153" y="3246099"/>
              <a:ext cx="312906" cy="289406"/>
              <a:chOff x="3867264" y="6357696"/>
              <a:chExt cx="312906" cy="289406"/>
            </a:xfrm>
          </p:grpSpPr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7928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104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410668" y="3238575"/>
              <a:ext cx="312906" cy="289406"/>
              <a:chOff x="3867264" y="6357696"/>
              <a:chExt cx="312906" cy="289406"/>
            </a:xfrm>
          </p:grpSpPr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7928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07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881429" y="3237333"/>
              <a:ext cx="315763" cy="289406"/>
              <a:chOff x="3859074" y="6357696"/>
              <a:chExt cx="315763" cy="289406"/>
            </a:xfrm>
          </p:grpSpPr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59074" y="6378687"/>
                <a:ext cx="3032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grpSp>
          <p:nvGrpSpPr>
            <p:cNvPr id="110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360492" y="3241762"/>
              <a:ext cx="312906" cy="289406"/>
              <a:chOff x="3867264" y="6357696"/>
              <a:chExt cx="312906" cy="289406"/>
            </a:xfrm>
          </p:grpSpPr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7928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13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797713" y="3239034"/>
              <a:ext cx="312906" cy="289406"/>
              <a:chOff x="3867264" y="6357696"/>
              <a:chExt cx="312906" cy="289406"/>
            </a:xfrm>
          </p:grpSpPr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7928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116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7295733" y="3243599"/>
              <a:ext cx="312906" cy="289406"/>
              <a:chOff x="3867264" y="6357696"/>
              <a:chExt cx="312906" cy="289406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7928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119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7740488" y="3248623"/>
              <a:ext cx="307573" cy="289406"/>
              <a:chOff x="3867264" y="6357696"/>
              <a:chExt cx="307573" cy="289406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79282"/>
                <a:ext cx="3064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122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8128744" y="3240233"/>
              <a:ext cx="355712" cy="289406"/>
              <a:chOff x="3870037" y="6357696"/>
              <a:chExt cx="355712" cy="289406"/>
            </a:xfrm>
          </p:grpSpPr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75973" y="6379282"/>
                <a:ext cx="3497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125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052784" y="3870424"/>
              <a:ext cx="385042" cy="289406"/>
              <a:chOff x="3841137" y="6357696"/>
              <a:chExt cx="385042" cy="289406"/>
            </a:xfrm>
          </p:grpSpPr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128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490392" y="3806206"/>
              <a:ext cx="391454" cy="289406"/>
              <a:chOff x="3841137" y="6357696"/>
              <a:chExt cx="391454" cy="289406"/>
            </a:xfrm>
          </p:grpSpPr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96700"/>
                <a:ext cx="3914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131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952970" y="3754089"/>
              <a:ext cx="391454" cy="289406"/>
              <a:chOff x="3841137" y="6357696"/>
              <a:chExt cx="391454" cy="289406"/>
            </a:xfrm>
          </p:grpSpPr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CaixaDeTexto 132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914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134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369003" y="3691647"/>
              <a:ext cx="391454" cy="289406"/>
              <a:chOff x="3841137" y="6357696"/>
              <a:chExt cx="391454" cy="289406"/>
            </a:xfrm>
          </p:grpSpPr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CaixaDeTexto 135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914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37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853858" y="3684431"/>
              <a:ext cx="381835" cy="289406"/>
              <a:chOff x="3841137" y="6357696"/>
              <a:chExt cx="381835" cy="289406"/>
            </a:xfrm>
          </p:grpSpPr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CaixaDeTexto 138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818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grpSp>
          <p:nvGrpSpPr>
            <p:cNvPr id="140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336633" y="3686623"/>
              <a:ext cx="391454" cy="289406"/>
              <a:chOff x="3841137" y="6357696"/>
              <a:chExt cx="391454" cy="289406"/>
            </a:xfrm>
          </p:grpSpPr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CaixaDeTexto 141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914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43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748396" y="3755772"/>
              <a:ext cx="391454" cy="289406"/>
              <a:chOff x="3841137" y="6357696"/>
              <a:chExt cx="391454" cy="289406"/>
            </a:xfrm>
          </p:grpSpPr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CaixaDeTexto 144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914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146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7228038" y="3806873"/>
              <a:ext cx="391454" cy="289406"/>
              <a:chOff x="3841137" y="6357696"/>
              <a:chExt cx="391454" cy="289406"/>
            </a:xfrm>
          </p:grpSpPr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914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149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7667532" y="3859469"/>
              <a:ext cx="385042" cy="289406"/>
              <a:chOff x="3841137" y="6357696"/>
              <a:chExt cx="385042" cy="289406"/>
            </a:xfrm>
          </p:grpSpPr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CaixaDeTexto 150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1137" y="6379282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152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093518" y="4372107"/>
              <a:ext cx="312429" cy="289406"/>
              <a:chOff x="3870037" y="6357696"/>
              <a:chExt cx="312429" cy="289406"/>
            </a:xfrm>
          </p:grpSpPr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75973" y="6379282"/>
                <a:ext cx="3064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155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562071" y="4314221"/>
              <a:ext cx="312429" cy="289406"/>
              <a:chOff x="3870037" y="6357696"/>
              <a:chExt cx="312429" cy="289406"/>
            </a:xfrm>
          </p:grpSpPr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CaixaDeTexto 156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75973" y="6367895"/>
                <a:ext cx="3064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>
              <a:off x="5002024" y="4230331"/>
              <a:ext cx="354141" cy="320406"/>
              <a:chOff x="5038160" y="4245403"/>
              <a:chExt cx="354141" cy="320406"/>
            </a:xfrm>
          </p:grpSpPr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5056200" y="4276403"/>
                <a:ext cx="304800" cy="289406"/>
              </a:xfrm>
              <a:prstGeom prst="ellipse">
                <a:avLst/>
              </a:prstGeom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CaixaDeTexto 159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5038160" y="4245403"/>
                <a:ext cx="354141" cy="316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sz="14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161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431483" y="4224600"/>
              <a:ext cx="307573" cy="289406"/>
              <a:chOff x="3867264" y="6357696"/>
              <a:chExt cx="307573" cy="289406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CaixaDeTexto 162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87991"/>
                <a:ext cx="3064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64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877903" y="4231192"/>
              <a:ext cx="307573" cy="289406"/>
              <a:chOff x="3867264" y="6357696"/>
              <a:chExt cx="307573" cy="289406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CaixaDeTexto 165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70573"/>
                <a:ext cx="2968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grpSp>
          <p:nvGrpSpPr>
            <p:cNvPr id="167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315038" y="4229337"/>
              <a:ext cx="307573" cy="289406"/>
              <a:chOff x="3867264" y="6357696"/>
              <a:chExt cx="307573" cy="289406"/>
            </a:xfrm>
          </p:grpSpPr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CaixaDeTexto 168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87991"/>
                <a:ext cx="3064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70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730423" y="4256307"/>
              <a:ext cx="312429" cy="289406"/>
              <a:chOff x="3870037" y="6357696"/>
              <a:chExt cx="312429" cy="289406"/>
            </a:xfrm>
          </p:grpSpPr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CaixaDeTexto 171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75973" y="6379282"/>
                <a:ext cx="3064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7175935" y="4275261"/>
              <a:ext cx="354141" cy="316376"/>
              <a:chOff x="7180959" y="4290333"/>
              <a:chExt cx="354141" cy="316376"/>
            </a:xfrm>
          </p:grpSpPr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7198987" y="4315912"/>
                <a:ext cx="304800" cy="28940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CaixaDeTexto 174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7180959" y="4290333"/>
                <a:ext cx="354141" cy="31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sz="14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176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7645997" y="4377574"/>
              <a:ext cx="307573" cy="289406"/>
              <a:chOff x="3867264" y="6357696"/>
              <a:chExt cx="307573" cy="289406"/>
            </a:xfrm>
          </p:grpSpPr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CaixaDeTexto 177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79282"/>
                <a:ext cx="3064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179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4611994" y="4857561"/>
              <a:ext cx="399468" cy="289406"/>
              <a:chOff x="3832428" y="6357696"/>
              <a:chExt cx="399468" cy="289406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CaixaDeTexto 180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32428" y="6361532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182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106831" y="4762488"/>
              <a:ext cx="399468" cy="289406"/>
              <a:chOff x="3839798" y="6357696"/>
              <a:chExt cx="399468" cy="289406"/>
            </a:xfrm>
          </p:grpSpPr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CaixaDeTexto 183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39798" y="6371580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185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858790" y="4761738"/>
              <a:ext cx="389850" cy="289406"/>
              <a:chOff x="3849846" y="6357696"/>
              <a:chExt cx="389850" cy="289406"/>
            </a:xfrm>
          </p:grpSpPr>
          <p:sp>
            <p:nvSpPr>
              <p:cNvPr id="186" name="Elipse 185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CaixaDeTexto 186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49846" y="6367895"/>
                <a:ext cx="3898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grpSp>
          <p:nvGrpSpPr>
            <p:cNvPr id="188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593804" y="4767007"/>
              <a:ext cx="399468" cy="289406"/>
              <a:chOff x="3836113" y="6357696"/>
              <a:chExt cx="399468" cy="289406"/>
            </a:xfrm>
          </p:grpSpPr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CaixaDeTexto 189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36113" y="6371580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191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7076919" y="4841346"/>
              <a:ext cx="399468" cy="289406"/>
              <a:chOff x="3839118" y="6357696"/>
              <a:chExt cx="399468" cy="289406"/>
            </a:xfrm>
          </p:grpSpPr>
          <p:sp>
            <p:nvSpPr>
              <p:cNvPr id="192" name="Elipse 191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CaixaDeTexto 192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39118" y="6367527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194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319658" y="5307319"/>
              <a:ext cx="326858" cy="289406"/>
              <a:chOff x="3870037" y="6357696"/>
              <a:chExt cx="326858" cy="289406"/>
            </a:xfrm>
          </p:grpSpPr>
          <p:sp>
            <p:nvSpPr>
              <p:cNvPr id="195" name="Elipse 194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75973" y="6387991"/>
                <a:ext cx="3209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197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873775" y="5327765"/>
              <a:ext cx="311304" cy="289406"/>
              <a:chOff x="3867264" y="6357696"/>
              <a:chExt cx="311304" cy="289406"/>
            </a:xfrm>
          </p:grpSpPr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CaixaDeTexto 198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67264" y="6357847"/>
                <a:ext cx="3113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grpSp>
          <p:nvGrpSpPr>
            <p:cNvPr id="200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6427180" y="5300620"/>
              <a:ext cx="328198" cy="289406"/>
              <a:chOff x="3870037" y="6357696"/>
              <a:chExt cx="328198" cy="289406"/>
            </a:xfrm>
          </p:grpSpPr>
          <p:sp>
            <p:nvSpPr>
              <p:cNvPr id="201" name="Elipse 200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CaixaDeTexto 201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77312" y="6371580"/>
                <a:ext cx="3209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203" name="Agrupar 11">
              <a:extLst>
                <a:ext uri="{FF2B5EF4-FFF2-40B4-BE49-F238E27FC236}">
                  <a16:creationId xmlns:a16="http://schemas.microsoft.com/office/drawing/2014/main" id="{0F2F8830-060E-EDAC-6346-0FB465325DD2}"/>
                </a:ext>
              </a:extLst>
            </p:cNvPr>
            <p:cNvGrpSpPr/>
            <p:nvPr/>
          </p:nvGrpSpPr>
          <p:grpSpPr>
            <a:xfrm>
              <a:off x="5872674" y="5761281"/>
              <a:ext cx="304800" cy="292940"/>
              <a:chOff x="3870037" y="6354162"/>
              <a:chExt cx="304800" cy="292940"/>
            </a:xfrm>
          </p:grpSpPr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AD8A4D9-D560-2FE7-45E4-4A0CAD76B816}"/>
                  </a:ext>
                </a:extLst>
              </p:cNvPr>
              <p:cNvSpPr/>
              <p:nvPr/>
            </p:nvSpPr>
            <p:spPr>
              <a:xfrm>
                <a:off x="3870037" y="6357696"/>
                <a:ext cx="304800" cy="289406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pt-BR" sz="5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CaixaDeTexto 204">
                <a:extLst>
                  <a:ext uri="{FF2B5EF4-FFF2-40B4-BE49-F238E27FC236}">
                    <a16:creationId xmlns:a16="http://schemas.microsoft.com/office/drawing/2014/main" id="{9330CA84-72D6-EB2E-E980-57C671270F83}"/>
                  </a:ext>
                </a:extLst>
              </p:cNvPr>
              <p:cNvSpPr txBox="1"/>
              <p:nvPr/>
            </p:nvSpPr>
            <p:spPr>
              <a:xfrm>
                <a:off x="3899754" y="6354162"/>
                <a:ext cx="2680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pt-BR" sz="1000" b="1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982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64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Zebende</dc:creator>
  <cp:lastModifiedBy>Zebende</cp:lastModifiedBy>
  <cp:revision>24</cp:revision>
  <dcterms:created xsi:type="dcterms:W3CDTF">2023-05-11T17:20:29Z</dcterms:created>
  <dcterms:modified xsi:type="dcterms:W3CDTF">2023-06-04T19:17:43Z</dcterms:modified>
</cp:coreProperties>
</file>