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C8326-D4E9-4E8A-A868-82E52749BD6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F5F54E-4EDF-4BD7-8865-6BA620B12C9D}">
      <dgm:prSet/>
      <dgm:spPr/>
      <dgm:t>
        <a:bodyPr/>
        <a:lstStyle/>
        <a:p>
          <a:r>
            <a:rPr lang="en-US" dirty="0"/>
            <a:t>Kaggle – January 2019 US Flight Delays</a:t>
          </a:r>
        </a:p>
      </dgm:t>
    </dgm:pt>
    <dgm:pt modelId="{6F00B06B-1938-4EAB-B412-84061F532D6C}" type="parTrans" cxnId="{8F07AE69-B766-4406-88FA-9BE8E73189CC}">
      <dgm:prSet/>
      <dgm:spPr/>
      <dgm:t>
        <a:bodyPr/>
        <a:lstStyle/>
        <a:p>
          <a:endParaRPr lang="en-US"/>
        </a:p>
      </dgm:t>
    </dgm:pt>
    <dgm:pt modelId="{E16480A8-E77A-49A6-83E0-AC31B4DD325A}" type="sibTrans" cxnId="{8F07AE69-B766-4406-88FA-9BE8E73189CC}">
      <dgm:prSet/>
      <dgm:spPr/>
      <dgm:t>
        <a:bodyPr/>
        <a:lstStyle/>
        <a:p>
          <a:endParaRPr lang="en-US"/>
        </a:p>
      </dgm:t>
    </dgm:pt>
    <dgm:pt modelId="{391445B7-D8C1-45B7-B938-DF8262A74AE8}">
      <dgm:prSet/>
      <dgm:spPr/>
      <dgm:t>
        <a:bodyPr/>
        <a:lstStyle/>
        <a:p>
          <a:r>
            <a:rPr lang="en-US"/>
            <a:t>Cleaned the Data</a:t>
          </a:r>
        </a:p>
      </dgm:t>
    </dgm:pt>
    <dgm:pt modelId="{99F9A1E1-BCEB-43BA-9C86-A8B989D937B3}" type="parTrans" cxnId="{435393CC-1A38-483F-8A92-E467D48F2CE1}">
      <dgm:prSet/>
      <dgm:spPr/>
      <dgm:t>
        <a:bodyPr/>
        <a:lstStyle/>
        <a:p>
          <a:endParaRPr lang="en-US"/>
        </a:p>
      </dgm:t>
    </dgm:pt>
    <dgm:pt modelId="{59D5F565-90C6-4BEA-9610-B8A398F04DFB}" type="sibTrans" cxnId="{435393CC-1A38-483F-8A92-E467D48F2CE1}">
      <dgm:prSet/>
      <dgm:spPr/>
      <dgm:t>
        <a:bodyPr/>
        <a:lstStyle/>
        <a:p>
          <a:endParaRPr lang="en-US"/>
        </a:p>
      </dgm:t>
    </dgm:pt>
    <dgm:pt modelId="{C11B20FA-A297-44D2-8854-1238D3F044DF}">
      <dgm:prSet/>
      <dgm:spPr/>
      <dgm:t>
        <a:bodyPr/>
        <a:lstStyle/>
        <a:p>
          <a:r>
            <a:rPr lang="en-US"/>
            <a:t>Created a Pipeline</a:t>
          </a:r>
        </a:p>
      </dgm:t>
    </dgm:pt>
    <dgm:pt modelId="{3E0A9FBB-0C19-4979-9DA1-946CD15D4012}" type="parTrans" cxnId="{322F48CB-50A9-4DD1-A1C3-9671B0579748}">
      <dgm:prSet/>
      <dgm:spPr/>
      <dgm:t>
        <a:bodyPr/>
        <a:lstStyle/>
        <a:p>
          <a:endParaRPr lang="en-US"/>
        </a:p>
      </dgm:t>
    </dgm:pt>
    <dgm:pt modelId="{964C9724-0E69-4BF2-8A6C-1E575AC60BFF}" type="sibTrans" cxnId="{322F48CB-50A9-4DD1-A1C3-9671B0579748}">
      <dgm:prSet/>
      <dgm:spPr/>
      <dgm:t>
        <a:bodyPr/>
        <a:lstStyle/>
        <a:p>
          <a:endParaRPr lang="en-US"/>
        </a:p>
      </dgm:t>
    </dgm:pt>
    <dgm:pt modelId="{D9643F2B-5B7B-4998-914D-E28FA7EB02C2}">
      <dgm:prSet/>
      <dgm:spPr/>
      <dgm:t>
        <a:bodyPr/>
        <a:lstStyle/>
        <a:p>
          <a:r>
            <a:rPr lang="en-US" dirty="0" err="1"/>
            <a:t>One_Hot_Encoder</a:t>
          </a:r>
          <a:endParaRPr lang="en-US" dirty="0"/>
        </a:p>
      </dgm:t>
    </dgm:pt>
    <dgm:pt modelId="{858632A4-B2AC-4CCA-809B-1B43FEC5B6DA}" type="parTrans" cxnId="{0368B03B-4C76-4167-BF03-8914B1EC6AF3}">
      <dgm:prSet/>
      <dgm:spPr/>
      <dgm:t>
        <a:bodyPr/>
        <a:lstStyle/>
        <a:p>
          <a:endParaRPr lang="en-US"/>
        </a:p>
      </dgm:t>
    </dgm:pt>
    <dgm:pt modelId="{79877978-E3B0-47D0-BEA5-EA990214D3C3}" type="sibTrans" cxnId="{0368B03B-4C76-4167-BF03-8914B1EC6AF3}">
      <dgm:prSet/>
      <dgm:spPr/>
      <dgm:t>
        <a:bodyPr/>
        <a:lstStyle/>
        <a:p>
          <a:endParaRPr lang="en-US"/>
        </a:p>
      </dgm:t>
    </dgm:pt>
    <dgm:pt modelId="{40DFD5E8-4045-4E71-A810-C2989AFE7A94}">
      <dgm:prSet/>
      <dgm:spPr/>
      <dgm:t>
        <a:bodyPr/>
        <a:lstStyle/>
        <a:p>
          <a:r>
            <a:rPr lang="en-US" dirty="0" err="1"/>
            <a:t>MinMaxScaler</a:t>
          </a:r>
          <a:endParaRPr lang="en-US" dirty="0"/>
        </a:p>
      </dgm:t>
    </dgm:pt>
    <dgm:pt modelId="{89CC8AB3-8875-4400-8B44-6829DC004013}" type="parTrans" cxnId="{DF7ECA27-2084-425D-B40B-115BB904C65F}">
      <dgm:prSet/>
      <dgm:spPr/>
      <dgm:t>
        <a:bodyPr/>
        <a:lstStyle/>
        <a:p>
          <a:endParaRPr lang="en-US"/>
        </a:p>
      </dgm:t>
    </dgm:pt>
    <dgm:pt modelId="{F3D78CF6-1AD7-43A7-B32A-8CA0273F8998}" type="sibTrans" cxnId="{DF7ECA27-2084-425D-B40B-115BB904C65F}">
      <dgm:prSet/>
      <dgm:spPr/>
      <dgm:t>
        <a:bodyPr/>
        <a:lstStyle/>
        <a:p>
          <a:endParaRPr lang="en-US"/>
        </a:p>
      </dgm:t>
    </dgm:pt>
    <dgm:pt modelId="{7BCA5FA1-6D74-45F9-B04E-5AC8DB0F2652}">
      <dgm:prSet/>
      <dgm:spPr/>
      <dgm:t>
        <a:bodyPr/>
        <a:lstStyle/>
        <a:p>
          <a:r>
            <a:rPr lang="en-US"/>
            <a:t>Feature_Selection</a:t>
          </a:r>
        </a:p>
      </dgm:t>
    </dgm:pt>
    <dgm:pt modelId="{BEFEF332-DB3E-43E3-9E33-1014D5536A1C}" type="parTrans" cxnId="{28E95D9E-270C-4059-B85E-4599D8B46F7C}">
      <dgm:prSet/>
      <dgm:spPr/>
      <dgm:t>
        <a:bodyPr/>
        <a:lstStyle/>
        <a:p>
          <a:endParaRPr lang="en-US"/>
        </a:p>
      </dgm:t>
    </dgm:pt>
    <dgm:pt modelId="{4940BB3C-E427-4850-9B72-2657B9D6C9A9}" type="sibTrans" cxnId="{28E95D9E-270C-4059-B85E-4599D8B46F7C}">
      <dgm:prSet/>
      <dgm:spPr/>
      <dgm:t>
        <a:bodyPr/>
        <a:lstStyle/>
        <a:p>
          <a:endParaRPr lang="en-US"/>
        </a:p>
      </dgm:t>
    </dgm:pt>
    <dgm:pt modelId="{A6678D20-F619-49B8-8C32-A34980E1A801}">
      <dgm:prSet/>
      <dgm:spPr/>
      <dgm:t>
        <a:bodyPr/>
        <a:lstStyle/>
        <a:p>
          <a:r>
            <a:rPr lang="en-US"/>
            <a:t>Important for Predicting</a:t>
          </a:r>
        </a:p>
      </dgm:t>
    </dgm:pt>
    <dgm:pt modelId="{16AE84E9-D574-419D-8354-4B68C6C1E09A}" type="parTrans" cxnId="{F9E38F48-63BC-4E82-9ABF-B93F400F6141}">
      <dgm:prSet/>
      <dgm:spPr/>
      <dgm:t>
        <a:bodyPr/>
        <a:lstStyle/>
        <a:p>
          <a:endParaRPr lang="en-US"/>
        </a:p>
      </dgm:t>
    </dgm:pt>
    <dgm:pt modelId="{9F1EC249-FA4B-4E56-A294-555FAFA10D19}" type="sibTrans" cxnId="{F9E38F48-63BC-4E82-9ABF-B93F400F6141}">
      <dgm:prSet/>
      <dgm:spPr/>
      <dgm:t>
        <a:bodyPr/>
        <a:lstStyle/>
        <a:p>
          <a:endParaRPr lang="en-US"/>
        </a:p>
      </dgm:t>
    </dgm:pt>
    <dgm:pt modelId="{9AF65B28-E01D-4D6D-AF39-6B32872737B9}">
      <dgm:prSet/>
      <dgm:spPr/>
      <dgm:t>
        <a:bodyPr/>
        <a:lstStyle/>
        <a:p>
          <a:r>
            <a:rPr lang="en-US"/>
            <a:t>Models Used</a:t>
          </a:r>
        </a:p>
      </dgm:t>
    </dgm:pt>
    <dgm:pt modelId="{7EEF693B-D0D6-4304-BC54-30468D1733F2}" type="parTrans" cxnId="{1C710F2B-9D1C-4554-8279-D8C59F54C153}">
      <dgm:prSet/>
      <dgm:spPr/>
      <dgm:t>
        <a:bodyPr/>
        <a:lstStyle/>
        <a:p>
          <a:endParaRPr lang="en-US"/>
        </a:p>
      </dgm:t>
    </dgm:pt>
    <dgm:pt modelId="{B5757BF4-47AD-443E-B2A6-C524865E4D98}" type="sibTrans" cxnId="{1C710F2B-9D1C-4554-8279-D8C59F54C153}">
      <dgm:prSet/>
      <dgm:spPr/>
      <dgm:t>
        <a:bodyPr/>
        <a:lstStyle/>
        <a:p>
          <a:endParaRPr lang="en-US"/>
        </a:p>
      </dgm:t>
    </dgm:pt>
    <dgm:pt modelId="{B9411975-08D3-461F-B89B-B0FC1EB0CA43}">
      <dgm:prSet/>
      <dgm:spPr/>
      <dgm:t>
        <a:bodyPr/>
        <a:lstStyle/>
        <a:p>
          <a:r>
            <a:rPr lang="en-US" dirty="0"/>
            <a:t>Gradient Boosting Classifier</a:t>
          </a:r>
        </a:p>
      </dgm:t>
    </dgm:pt>
    <dgm:pt modelId="{D6B36B75-D58A-439D-B49A-CEF486AFF15A}" type="parTrans" cxnId="{89B3A724-CD08-4B5F-B7FA-217B74FA9BB4}">
      <dgm:prSet/>
      <dgm:spPr/>
      <dgm:t>
        <a:bodyPr/>
        <a:lstStyle/>
        <a:p>
          <a:endParaRPr lang="en-US"/>
        </a:p>
      </dgm:t>
    </dgm:pt>
    <dgm:pt modelId="{8F7AB76D-64E3-4C64-85F2-081DBBD5731D}" type="sibTrans" cxnId="{89B3A724-CD08-4B5F-B7FA-217B74FA9BB4}">
      <dgm:prSet/>
      <dgm:spPr/>
      <dgm:t>
        <a:bodyPr/>
        <a:lstStyle/>
        <a:p>
          <a:endParaRPr lang="en-US"/>
        </a:p>
      </dgm:t>
    </dgm:pt>
    <dgm:pt modelId="{4F330B16-08E8-4800-AC7D-CEF3EEAF9191}">
      <dgm:prSet/>
      <dgm:spPr/>
      <dgm:t>
        <a:bodyPr/>
        <a:lstStyle/>
        <a:p>
          <a:r>
            <a:rPr lang="en-US" dirty="0"/>
            <a:t>Random Forest Classifier ( Two Models)</a:t>
          </a:r>
        </a:p>
      </dgm:t>
    </dgm:pt>
    <dgm:pt modelId="{A15F3843-E4BE-4E6A-8D3D-29E24AD55EF1}" type="parTrans" cxnId="{9FAF6810-FF56-48DC-9E45-BFCD8F3E2D79}">
      <dgm:prSet/>
      <dgm:spPr/>
      <dgm:t>
        <a:bodyPr/>
        <a:lstStyle/>
        <a:p>
          <a:endParaRPr lang="en-US"/>
        </a:p>
      </dgm:t>
    </dgm:pt>
    <dgm:pt modelId="{44E117FB-20D8-496C-B513-FA10A3B51FC6}" type="sibTrans" cxnId="{9FAF6810-FF56-48DC-9E45-BFCD8F3E2D79}">
      <dgm:prSet/>
      <dgm:spPr/>
      <dgm:t>
        <a:bodyPr/>
        <a:lstStyle/>
        <a:p>
          <a:endParaRPr lang="en-US"/>
        </a:p>
      </dgm:t>
    </dgm:pt>
    <dgm:pt modelId="{ABA3AC80-2933-45AD-98B5-E9E2FADF497A}">
      <dgm:prSet/>
      <dgm:spPr/>
      <dgm:t>
        <a:bodyPr/>
        <a:lstStyle/>
        <a:p>
          <a:r>
            <a:rPr lang="en-US" dirty="0"/>
            <a:t>Dropped unnecessary data, columns, etc. </a:t>
          </a:r>
        </a:p>
      </dgm:t>
    </dgm:pt>
    <dgm:pt modelId="{9EF33FE0-F15E-4544-BB77-27CF234D514C}" type="parTrans" cxnId="{49A78A2D-AAF8-46BC-9880-5CB1C75E78CF}">
      <dgm:prSet/>
      <dgm:spPr/>
      <dgm:t>
        <a:bodyPr/>
        <a:lstStyle/>
        <a:p>
          <a:endParaRPr lang="en-US"/>
        </a:p>
      </dgm:t>
    </dgm:pt>
    <dgm:pt modelId="{91C4486C-EE7F-48D6-B509-AA5F00A691FB}" type="sibTrans" cxnId="{49A78A2D-AAF8-46BC-9880-5CB1C75E78CF}">
      <dgm:prSet/>
      <dgm:spPr/>
      <dgm:t>
        <a:bodyPr/>
        <a:lstStyle/>
        <a:p>
          <a:endParaRPr lang="en-US"/>
        </a:p>
      </dgm:t>
    </dgm:pt>
    <dgm:pt modelId="{05831AB1-70EC-4173-AED7-100C9AA39F54}">
      <dgm:prSet/>
      <dgm:spPr/>
      <dgm:t>
        <a:bodyPr/>
        <a:lstStyle/>
        <a:p>
          <a:r>
            <a:rPr lang="en-US" dirty="0"/>
            <a:t>Balanced</a:t>
          </a:r>
        </a:p>
      </dgm:t>
    </dgm:pt>
    <dgm:pt modelId="{DDCE3A86-A2E0-44C8-8820-E5541D1E817D}" type="parTrans" cxnId="{0156BE04-01C9-4283-BDFC-BAFD264C0D46}">
      <dgm:prSet/>
      <dgm:spPr/>
      <dgm:t>
        <a:bodyPr/>
        <a:lstStyle/>
        <a:p>
          <a:endParaRPr lang="en-US"/>
        </a:p>
      </dgm:t>
    </dgm:pt>
    <dgm:pt modelId="{09C7387C-013E-4289-9E5A-8839657E9BAD}" type="sibTrans" cxnId="{0156BE04-01C9-4283-BDFC-BAFD264C0D46}">
      <dgm:prSet/>
      <dgm:spPr/>
      <dgm:t>
        <a:bodyPr/>
        <a:lstStyle/>
        <a:p>
          <a:endParaRPr lang="en-US"/>
        </a:p>
      </dgm:t>
    </dgm:pt>
    <dgm:pt modelId="{685BD06B-985E-42E4-A95F-CF3F289A2001}">
      <dgm:prSet/>
      <dgm:spPr/>
      <dgm:t>
        <a:bodyPr/>
        <a:lstStyle/>
        <a:p>
          <a:r>
            <a:rPr lang="en-US" dirty="0"/>
            <a:t>Categorized non-numerical data</a:t>
          </a:r>
        </a:p>
      </dgm:t>
    </dgm:pt>
    <dgm:pt modelId="{B19CC914-2290-42F5-904A-0C43AA80B8E4}" type="parTrans" cxnId="{324A5A0A-EEFA-4D36-9FDB-169B04816950}">
      <dgm:prSet/>
      <dgm:spPr/>
      <dgm:t>
        <a:bodyPr/>
        <a:lstStyle/>
        <a:p>
          <a:endParaRPr lang="en-US"/>
        </a:p>
      </dgm:t>
    </dgm:pt>
    <dgm:pt modelId="{1C500851-2193-41F1-9B12-C04C763050B5}" type="sibTrans" cxnId="{324A5A0A-EEFA-4D36-9FDB-169B04816950}">
      <dgm:prSet/>
      <dgm:spPr/>
      <dgm:t>
        <a:bodyPr/>
        <a:lstStyle/>
        <a:p>
          <a:endParaRPr lang="en-US"/>
        </a:p>
      </dgm:t>
    </dgm:pt>
    <dgm:pt modelId="{40B722C0-15B0-49F1-96BE-F831F852D826}" type="pres">
      <dgm:prSet presAssocID="{E3AC8326-D4E9-4E8A-A868-82E52749BD67}" presName="linear" presStyleCnt="0">
        <dgm:presLayoutVars>
          <dgm:dir/>
          <dgm:animLvl val="lvl"/>
          <dgm:resizeHandles val="exact"/>
        </dgm:presLayoutVars>
      </dgm:prSet>
      <dgm:spPr/>
    </dgm:pt>
    <dgm:pt modelId="{62BBE949-7DBC-43A9-91DF-5F2CE28FF885}" type="pres">
      <dgm:prSet presAssocID="{EEF5F54E-4EDF-4BD7-8865-6BA620B12C9D}" presName="parentLin" presStyleCnt="0"/>
      <dgm:spPr/>
    </dgm:pt>
    <dgm:pt modelId="{803772E4-DCA1-412F-A847-0BAB419749F7}" type="pres">
      <dgm:prSet presAssocID="{EEF5F54E-4EDF-4BD7-8865-6BA620B12C9D}" presName="parentLeftMargin" presStyleLbl="node1" presStyleIdx="0" presStyleCnt="4"/>
      <dgm:spPr/>
    </dgm:pt>
    <dgm:pt modelId="{D756FC72-EBEF-4A85-83B8-9A58BA18FE64}" type="pres">
      <dgm:prSet presAssocID="{EEF5F54E-4EDF-4BD7-8865-6BA620B12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ED8E6C-FB8A-418E-B312-BBF84C90194E}" type="pres">
      <dgm:prSet presAssocID="{EEF5F54E-4EDF-4BD7-8865-6BA620B12C9D}" presName="negativeSpace" presStyleCnt="0"/>
      <dgm:spPr/>
    </dgm:pt>
    <dgm:pt modelId="{773BB7CF-4CBC-4982-9B9D-3C4C8AE66224}" type="pres">
      <dgm:prSet presAssocID="{EEF5F54E-4EDF-4BD7-8865-6BA620B12C9D}" presName="childText" presStyleLbl="conFgAcc1" presStyleIdx="0" presStyleCnt="4">
        <dgm:presLayoutVars>
          <dgm:bulletEnabled val="1"/>
        </dgm:presLayoutVars>
      </dgm:prSet>
      <dgm:spPr/>
    </dgm:pt>
    <dgm:pt modelId="{D836A50D-50A7-4E2D-BBC3-D832615CD1BB}" type="pres">
      <dgm:prSet presAssocID="{E16480A8-E77A-49A6-83E0-AC31B4DD325A}" presName="spaceBetweenRectangles" presStyleCnt="0"/>
      <dgm:spPr/>
    </dgm:pt>
    <dgm:pt modelId="{F27839A5-7EE9-472B-BD87-D4D9C8B497D0}" type="pres">
      <dgm:prSet presAssocID="{391445B7-D8C1-45B7-B938-DF8262A74AE8}" presName="parentLin" presStyleCnt="0"/>
      <dgm:spPr/>
    </dgm:pt>
    <dgm:pt modelId="{B514D551-8DD7-4094-89E1-88C8F20A11A2}" type="pres">
      <dgm:prSet presAssocID="{391445B7-D8C1-45B7-B938-DF8262A74AE8}" presName="parentLeftMargin" presStyleLbl="node1" presStyleIdx="0" presStyleCnt="4"/>
      <dgm:spPr/>
    </dgm:pt>
    <dgm:pt modelId="{4B5593DB-9810-4DFF-B5F9-17805F2F358A}" type="pres">
      <dgm:prSet presAssocID="{391445B7-D8C1-45B7-B938-DF8262A74A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1CB717-8434-4F04-A4FA-56A20B215CB8}" type="pres">
      <dgm:prSet presAssocID="{391445B7-D8C1-45B7-B938-DF8262A74AE8}" presName="negativeSpace" presStyleCnt="0"/>
      <dgm:spPr/>
    </dgm:pt>
    <dgm:pt modelId="{68685C56-718B-4642-ABB6-CB764F956CE4}" type="pres">
      <dgm:prSet presAssocID="{391445B7-D8C1-45B7-B938-DF8262A74AE8}" presName="childText" presStyleLbl="conFgAcc1" presStyleIdx="1" presStyleCnt="4">
        <dgm:presLayoutVars>
          <dgm:bulletEnabled val="1"/>
        </dgm:presLayoutVars>
      </dgm:prSet>
      <dgm:spPr/>
    </dgm:pt>
    <dgm:pt modelId="{12B4A6FE-5F48-41F7-9F8A-F5E58BD46615}" type="pres">
      <dgm:prSet presAssocID="{59D5F565-90C6-4BEA-9610-B8A398F04DFB}" presName="spaceBetweenRectangles" presStyleCnt="0"/>
      <dgm:spPr/>
    </dgm:pt>
    <dgm:pt modelId="{1AB4274C-8DAA-4E63-B683-5D25331051BB}" type="pres">
      <dgm:prSet presAssocID="{C11B20FA-A297-44D2-8854-1238D3F044DF}" presName="parentLin" presStyleCnt="0"/>
      <dgm:spPr/>
    </dgm:pt>
    <dgm:pt modelId="{2B3D6D36-42CC-422B-BD07-69E8A8969462}" type="pres">
      <dgm:prSet presAssocID="{C11B20FA-A297-44D2-8854-1238D3F044DF}" presName="parentLeftMargin" presStyleLbl="node1" presStyleIdx="1" presStyleCnt="4"/>
      <dgm:spPr/>
    </dgm:pt>
    <dgm:pt modelId="{A1A76375-5E17-485A-A21B-FE041C4FA59F}" type="pres">
      <dgm:prSet presAssocID="{C11B20FA-A297-44D2-8854-1238D3F044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38E405-78AC-43CE-8308-0AEE0169A9B6}" type="pres">
      <dgm:prSet presAssocID="{C11B20FA-A297-44D2-8854-1238D3F044DF}" presName="negativeSpace" presStyleCnt="0"/>
      <dgm:spPr/>
    </dgm:pt>
    <dgm:pt modelId="{932669C8-9D90-451C-B181-B612CFC90F8A}" type="pres">
      <dgm:prSet presAssocID="{C11B20FA-A297-44D2-8854-1238D3F044DF}" presName="childText" presStyleLbl="conFgAcc1" presStyleIdx="2" presStyleCnt="4" custLinFactNeighborX="-510" custLinFactNeighborY="-9799">
        <dgm:presLayoutVars>
          <dgm:bulletEnabled val="1"/>
        </dgm:presLayoutVars>
      </dgm:prSet>
      <dgm:spPr/>
    </dgm:pt>
    <dgm:pt modelId="{C272C963-53CB-4A8D-8918-73697AE427EB}" type="pres">
      <dgm:prSet presAssocID="{964C9724-0E69-4BF2-8A6C-1E575AC60BFF}" presName="spaceBetweenRectangles" presStyleCnt="0"/>
      <dgm:spPr/>
    </dgm:pt>
    <dgm:pt modelId="{249B24F8-08D7-4A09-87AF-D23A41802768}" type="pres">
      <dgm:prSet presAssocID="{9AF65B28-E01D-4D6D-AF39-6B32872737B9}" presName="parentLin" presStyleCnt="0"/>
      <dgm:spPr/>
    </dgm:pt>
    <dgm:pt modelId="{8440924F-CDCF-4EC6-A135-8AEE5605B984}" type="pres">
      <dgm:prSet presAssocID="{9AF65B28-E01D-4D6D-AF39-6B32872737B9}" presName="parentLeftMargin" presStyleLbl="node1" presStyleIdx="2" presStyleCnt="4"/>
      <dgm:spPr/>
    </dgm:pt>
    <dgm:pt modelId="{C1FFB75C-18AB-4D09-A5C5-A5527AAF3CCC}" type="pres">
      <dgm:prSet presAssocID="{9AF65B28-E01D-4D6D-AF39-6B32872737B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28C6B6D-D214-458F-88C4-DF897157C074}" type="pres">
      <dgm:prSet presAssocID="{9AF65B28-E01D-4D6D-AF39-6B32872737B9}" presName="negativeSpace" presStyleCnt="0"/>
      <dgm:spPr/>
    </dgm:pt>
    <dgm:pt modelId="{F837913D-57CC-4979-9E83-6E49A5D74C43}" type="pres">
      <dgm:prSet presAssocID="{9AF65B28-E01D-4D6D-AF39-6B32872737B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156BE04-01C9-4283-BDFC-BAFD264C0D46}" srcId="{391445B7-D8C1-45B7-B938-DF8262A74AE8}" destId="{05831AB1-70EC-4173-AED7-100C9AA39F54}" srcOrd="1" destOrd="0" parTransId="{DDCE3A86-A2E0-44C8-8820-E5541D1E817D}" sibTransId="{09C7387C-013E-4289-9E5A-8839657E9BAD}"/>
    <dgm:cxn modelId="{324A5A0A-EEFA-4D36-9FDB-169B04816950}" srcId="{C11B20FA-A297-44D2-8854-1238D3F044DF}" destId="{685BD06B-985E-42E4-A95F-CF3F289A2001}" srcOrd="1" destOrd="0" parTransId="{B19CC914-2290-42F5-904A-0C43AA80B8E4}" sibTransId="{1C500851-2193-41F1-9B12-C04C763050B5}"/>
    <dgm:cxn modelId="{9FAF6810-FF56-48DC-9E45-BFCD8F3E2D79}" srcId="{9AF65B28-E01D-4D6D-AF39-6B32872737B9}" destId="{4F330B16-08E8-4800-AC7D-CEF3EEAF9191}" srcOrd="0" destOrd="0" parTransId="{A15F3843-E4BE-4E6A-8D3D-29E24AD55EF1}" sibTransId="{44E117FB-20D8-496C-B513-FA10A3B51FC6}"/>
    <dgm:cxn modelId="{D8D6EB10-BDF4-4926-8C63-ED4BE93AF226}" type="presOf" srcId="{391445B7-D8C1-45B7-B938-DF8262A74AE8}" destId="{4B5593DB-9810-4DFF-B5F9-17805F2F358A}" srcOrd="1" destOrd="0" presId="urn:microsoft.com/office/officeart/2005/8/layout/list1"/>
    <dgm:cxn modelId="{89B3A724-CD08-4B5F-B7FA-217B74FA9BB4}" srcId="{9AF65B28-E01D-4D6D-AF39-6B32872737B9}" destId="{B9411975-08D3-461F-B89B-B0FC1EB0CA43}" srcOrd="1" destOrd="0" parTransId="{D6B36B75-D58A-439D-B49A-CEF486AFF15A}" sibTransId="{8F7AB76D-64E3-4C64-85F2-081DBBD5731D}"/>
    <dgm:cxn modelId="{DF7ECA27-2084-425D-B40B-115BB904C65F}" srcId="{C11B20FA-A297-44D2-8854-1238D3F044DF}" destId="{40DFD5E8-4045-4E71-A810-C2989AFE7A94}" srcOrd="2" destOrd="0" parTransId="{89CC8AB3-8875-4400-8B44-6829DC004013}" sibTransId="{F3D78CF6-1AD7-43A7-B32A-8CA0273F8998}"/>
    <dgm:cxn modelId="{1C710F2B-9D1C-4554-8279-D8C59F54C153}" srcId="{E3AC8326-D4E9-4E8A-A868-82E52749BD67}" destId="{9AF65B28-E01D-4D6D-AF39-6B32872737B9}" srcOrd="3" destOrd="0" parTransId="{7EEF693B-D0D6-4304-BC54-30468D1733F2}" sibTransId="{B5757BF4-47AD-443E-B2A6-C524865E4D98}"/>
    <dgm:cxn modelId="{49A78A2D-AAF8-46BC-9880-5CB1C75E78CF}" srcId="{391445B7-D8C1-45B7-B938-DF8262A74AE8}" destId="{ABA3AC80-2933-45AD-98B5-E9E2FADF497A}" srcOrd="0" destOrd="0" parTransId="{9EF33FE0-F15E-4544-BB77-27CF234D514C}" sibTransId="{91C4486C-EE7F-48D6-B509-AA5F00A691FB}"/>
    <dgm:cxn modelId="{509F6139-230E-4DE1-857D-DC032DBD2CFB}" type="presOf" srcId="{E3AC8326-D4E9-4E8A-A868-82E52749BD67}" destId="{40B722C0-15B0-49F1-96BE-F831F852D826}" srcOrd="0" destOrd="0" presId="urn:microsoft.com/office/officeart/2005/8/layout/list1"/>
    <dgm:cxn modelId="{0368B03B-4C76-4167-BF03-8914B1EC6AF3}" srcId="{C11B20FA-A297-44D2-8854-1238D3F044DF}" destId="{D9643F2B-5B7B-4998-914D-E28FA7EB02C2}" srcOrd="0" destOrd="0" parTransId="{858632A4-B2AC-4CCA-809B-1B43FEC5B6DA}" sibTransId="{79877978-E3B0-47D0-BEA5-EA990214D3C3}"/>
    <dgm:cxn modelId="{B4515F64-E629-4C8D-8ECB-9CDA528BA257}" type="presOf" srcId="{685BD06B-985E-42E4-A95F-CF3F289A2001}" destId="{932669C8-9D90-451C-B181-B612CFC90F8A}" srcOrd="0" destOrd="1" presId="urn:microsoft.com/office/officeart/2005/8/layout/list1"/>
    <dgm:cxn modelId="{C0C59167-0D26-4BFF-AC77-F3DE0D9A2802}" type="presOf" srcId="{EEF5F54E-4EDF-4BD7-8865-6BA620B12C9D}" destId="{D756FC72-EBEF-4A85-83B8-9A58BA18FE64}" srcOrd="1" destOrd="0" presId="urn:microsoft.com/office/officeart/2005/8/layout/list1"/>
    <dgm:cxn modelId="{F9E38F48-63BC-4E82-9ABF-B93F400F6141}" srcId="{7BCA5FA1-6D74-45F9-B04E-5AC8DB0F2652}" destId="{A6678D20-F619-49B8-8C32-A34980E1A801}" srcOrd="0" destOrd="0" parTransId="{16AE84E9-D574-419D-8354-4B68C6C1E09A}" sibTransId="{9F1EC249-FA4B-4E56-A294-555FAFA10D19}"/>
    <dgm:cxn modelId="{8F07AE69-B766-4406-88FA-9BE8E73189CC}" srcId="{E3AC8326-D4E9-4E8A-A868-82E52749BD67}" destId="{EEF5F54E-4EDF-4BD7-8865-6BA620B12C9D}" srcOrd="0" destOrd="0" parTransId="{6F00B06B-1938-4EAB-B412-84061F532D6C}" sibTransId="{E16480A8-E77A-49A6-83E0-AC31B4DD325A}"/>
    <dgm:cxn modelId="{748E4A6D-360B-4991-B5C7-1792149C6DD1}" type="presOf" srcId="{C11B20FA-A297-44D2-8854-1238D3F044DF}" destId="{A1A76375-5E17-485A-A21B-FE041C4FA59F}" srcOrd="1" destOrd="0" presId="urn:microsoft.com/office/officeart/2005/8/layout/list1"/>
    <dgm:cxn modelId="{82AA986D-D448-4BAF-89DC-070B468BAD3C}" type="presOf" srcId="{EEF5F54E-4EDF-4BD7-8865-6BA620B12C9D}" destId="{803772E4-DCA1-412F-A847-0BAB419749F7}" srcOrd="0" destOrd="0" presId="urn:microsoft.com/office/officeart/2005/8/layout/list1"/>
    <dgm:cxn modelId="{CD68D874-4A7E-411D-A496-95FBBAF950A5}" type="presOf" srcId="{9AF65B28-E01D-4D6D-AF39-6B32872737B9}" destId="{C1FFB75C-18AB-4D09-A5C5-A5527AAF3CCC}" srcOrd="1" destOrd="0" presId="urn:microsoft.com/office/officeart/2005/8/layout/list1"/>
    <dgm:cxn modelId="{1E01D388-FFF1-4057-AE55-5221D092BC6F}" type="presOf" srcId="{C11B20FA-A297-44D2-8854-1238D3F044DF}" destId="{2B3D6D36-42CC-422B-BD07-69E8A8969462}" srcOrd="0" destOrd="0" presId="urn:microsoft.com/office/officeart/2005/8/layout/list1"/>
    <dgm:cxn modelId="{B55BD691-7BEA-48AC-A287-F17768B90C25}" type="presOf" srcId="{05831AB1-70EC-4173-AED7-100C9AA39F54}" destId="{68685C56-718B-4642-ABB6-CB764F956CE4}" srcOrd="0" destOrd="1" presId="urn:microsoft.com/office/officeart/2005/8/layout/list1"/>
    <dgm:cxn modelId="{83E9FE95-B7C3-4A54-A2D2-9838F18BF782}" type="presOf" srcId="{4F330B16-08E8-4800-AC7D-CEF3EEAF9191}" destId="{F837913D-57CC-4979-9E83-6E49A5D74C43}" srcOrd="0" destOrd="0" presId="urn:microsoft.com/office/officeart/2005/8/layout/list1"/>
    <dgm:cxn modelId="{28E95D9E-270C-4059-B85E-4599D8B46F7C}" srcId="{C11B20FA-A297-44D2-8854-1238D3F044DF}" destId="{7BCA5FA1-6D74-45F9-B04E-5AC8DB0F2652}" srcOrd="3" destOrd="0" parTransId="{BEFEF332-DB3E-43E3-9E33-1014D5536A1C}" sibTransId="{4940BB3C-E427-4850-9B72-2657B9D6C9A9}"/>
    <dgm:cxn modelId="{811E68B5-9521-4D67-89B6-D7DEEBB17903}" type="presOf" srcId="{40DFD5E8-4045-4E71-A810-C2989AFE7A94}" destId="{932669C8-9D90-451C-B181-B612CFC90F8A}" srcOrd="0" destOrd="2" presId="urn:microsoft.com/office/officeart/2005/8/layout/list1"/>
    <dgm:cxn modelId="{C8000ACA-C42B-44EB-BE4B-A299ED76B742}" type="presOf" srcId="{A6678D20-F619-49B8-8C32-A34980E1A801}" destId="{932669C8-9D90-451C-B181-B612CFC90F8A}" srcOrd="0" destOrd="4" presId="urn:microsoft.com/office/officeart/2005/8/layout/list1"/>
    <dgm:cxn modelId="{322F48CB-50A9-4DD1-A1C3-9671B0579748}" srcId="{E3AC8326-D4E9-4E8A-A868-82E52749BD67}" destId="{C11B20FA-A297-44D2-8854-1238D3F044DF}" srcOrd="2" destOrd="0" parTransId="{3E0A9FBB-0C19-4979-9DA1-946CD15D4012}" sibTransId="{964C9724-0E69-4BF2-8A6C-1E575AC60BFF}"/>
    <dgm:cxn modelId="{435393CC-1A38-483F-8A92-E467D48F2CE1}" srcId="{E3AC8326-D4E9-4E8A-A868-82E52749BD67}" destId="{391445B7-D8C1-45B7-B938-DF8262A74AE8}" srcOrd="1" destOrd="0" parTransId="{99F9A1E1-BCEB-43BA-9C86-A8B989D937B3}" sibTransId="{59D5F565-90C6-4BEA-9610-B8A398F04DFB}"/>
    <dgm:cxn modelId="{E8736CCF-1E01-457F-B6C1-E98790DE5716}" type="presOf" srcId="{B9411975-08D3-461F-B89B-B0FC1EB0CA43}" destId="{F837913D-57CC-4979-9E83-6E49A5D74C43}" srcOrd="0" destOrd="1" presId="urn:microsoft.com/office/officeart/2005/8/layout/list1"/>
    <dgm:cxn modelId="{F868D4CF-0D76-4715-91C9-AE4B1E19882B}" type="presOf" srcId="{391445B7-D8C1-45B7-B938-DF8262A74AE8}" destId="{B514D551-8DD7-4094-89E1-88C8F20A11A2}" srcOrd="0" destOrd="0" presId="urn:microsoft.com/office/officeart/2005/8/layout/list1"/>
    <dgm:cxn modelId="{764D54E6-8DEC-49A8-A53A-4C9730842F3A}" type="presOf" srcId="{D9643F2B-5B7B-4998-914D-E28FA7EB02C2}" destId="{932669C8-9D90-451C-B181-B612CFC90F8A}" srcOrd="0" destOrd="0" presId="urn:microsoft.com/office/officeart/2005/8/layout/list1"/>
    <dgm:cxn modelId="{FAADECE9-09A3-43BA-A849-9F8089BC3979}" type="presOf" srcId="{ABA3AC80-2933-45AD-98B5-E9E2FADF497A}" destId="{68685C56-718B-4642-ABB6-CB764F956CE4}" srcOrd="0" destOrd="0" presId="urn:microsoft.com/office/officeart/2005/8/layout/list1"/>
    <dgm:cxn modelId="{06FE32FD-743B-458E-B82B-369BDE8E2B95}" type="presOf" srcId="{9AF65B28-E01D-4D6D-AF39-6B32872737B9}" destId="{8440924F-CDCF-4EC6-A135-8AEE5605B984}" srcOrd="0" destOrd="0" presId="urn:microsoft.com/office/officeart/2005/8/layout/list1"/>
    <dgm:cxn modelId="{A338EBFF-A64F-4872-A60D-17E4B74E77F4}" type="presOf" srcId="{7BCA5FA1-6D74-45F9-B04E-5AC8DB0F2652}" destId="{932669C8-9D90-451C-B181-B612CFC90F8A}" srcOrd="0" destOrd="3" presId="urn:microsoft.com/office/officeart/2005/8/layout/list1"/>
    <dgm:cxn modelId="{7D579B02-393B-4E7D-BA30-ED49A1B48CC5}" type="presParOf" srcId="{40B722C0-15B0-49F1-96BE-F831F852D826}" destId="{62BBE949-7DBC-43A9-91DF-5F2CE28FF885}" srcOrd="0" destOrd="0" presId="urn:microsoft.com/office/officeart/2005/8/layout/list1"/>
    <dgm:cxn modelId="{23344200-B55E-4D42-92DF-CBFAAA20C7F8}" type="presParOf" srcId="{62BBE949-7DBC-43A9-91DF-5F2CE28FF885}" destId="{803772E4-DCA1-412F-A847-0BAB419749F7}" srcOrd="0" destOrd="0" presId="urn:microsoft.com/office/officeart/2005/8/layout/list1"/>
    <dgm:cxn modelId="{A6A1E3C6-BEB3-4423-B95F-C725E230DD55}" type="presParOf" srcId="{62BBE949-7DBC-43A9-91DF-5F2CE28FF885}" destId="{D756FC72-EBEF-4A85-83B8-9A58BA18FE64}" srcOrd="1" destOrd="0" presId="urn:microsoft.com/office/officeart/2005/8/layout/list1"/>
    <dgm:cxn modelId="{13C08522-092A-4D97-BFF3-4BB27189B92D}" type="presParOf" srcId="{40B722C0-15B0-49F1-96BE-F831F852D826}" destId="{51ED8E6C-FB8A-418E-B312-BBF84C90194E}" srcOrd="1" destOrd="0" presId="urn:microsoft.com/office/officeart/2005/8/layout/list1"/>
    <dgm:cxn modelId="{F1E3D2FB-A8FB-43A5-8259-B1406328898A}" type="presParOf" srcId="{40B722C0-15B0-49F1-96BE-F831F852D826}" destId="{773BB7CF-4CBC-4982-9B9D-3C4C8AE66224}" srcOrd="2" destOrd="0" presId="urn:microsoft.com/office/officeart/2005/8/layout/list1"/>
    <dgm:cxn modelId="{DE697FE5-1DD7-4307-B04B-1A34F64D579D}" type="presParOf" srcId="{40B722C0-15B0-49F1-96BE-F831F852D826}" destId="{D836A50D-50A7-4E2D-BBC3-D832615CD1BB}" srcOrd="3" destOrd="0" presId="urn:microsoft.com/office/officeart/2005/8/layout/list1"/>
    <dgm:cxn modelId="{0155F81D-471F-485B-8074-6CCB9A16BCFB}" type="presParOf" srcId="{40B722C0-15B0-49F1-96BE-F831F852D826}" destId="{F27839A5-7EE9-472B-BD87-D4D9C8B497D0}" srcOrd="4" destOrd="0" presId="urn:microsoft.com/office/officeart/2005/8/layout/list1"/>
    <dgm:cxn modelId="{EE8C86AC-8E37-4E0A-9483-65ECE90AE27A}" type="presParOf" srcId="{F27839A5-7EE9-472B-BD87-D4D9C8B497D0}" destId="{B514D551-8DD7-4094-89E1-88C8F20A11A2}" srcOrd="0" destOrd="0" presId="urn:microsoft.com/office/officeart/2005/8/layout/list1"/>
    <dgm:cxn modelId="{A4534F3C-2B89-40FB-BE28-731192540A22}" type="presParOf" srcId="{F27839A5-7EE9-472B-BD87-D4D9C8B497D0}" destId="{4B5593DB-9810-4DFF-B5F9-17805F2F358A}" srcOrd="1" destOrd="0" presId="urn:microsoft.com/office/officeart/2005/8/layout/list1"/>
    <dgm:cxn modelId="{390954AB-F759-427E-BAF0-5AD031129273}" type="presParOf" srcId="{40B722C0-15B0-49F1-96BE-F831F852D826}" destId="{5D1CB717-8434-4F04-A4FA-56A20B215CB8}" srcOrd="5" destOrd="0" presId="urn:microsoft.com/office/officeart/2005/8/layout/list1"/>
    <dgm:cxn modelId="{F8DF9C74-C674-4AAD-9B03-4DC34300CEC7}" type="presParOf" srcId="{40B722C0-15B0-49F1-96BE-F831F852D826}" destId="{68685C56-718B-4642-ABB6-CB764F956CE4}" srcOrd="6" destOrd="0" presId="urn:microsoft.com/office/officeart/2005/8/layout/list1"/>
    <dgm:cxn modelId="{21DD279B-E4A5-4626-842F-18BE92600242}" type="presParOf" srcId="{40B722C0-15B0-49F1-96BE-F831F852D826}" destId="{12B4A6FE-5F48-41F7-9F8A-F5E58BD46615}" srcOrd="7" destOrd="0" presId="urn:microsoft.com/office/officeart/2005/8/layout/list1"/>
    <dgm:cxn modelId="{AC0F8830-7B0D-4ED1-BD69-F92AE9D873D3}" type="presParOf" srcId="{40B722C0-15B0-49F1-96BE-F831F852D826}" destId="{1AB4274C-8DAA-4E63-B683-5D25331051BB}" srcOrd="8" destOrd="0" presId="urn:microsoft.com/office/officeart/2005/8/layout/list1"/>
    <dgm:cxn modelId="{F233DD89-D793-4D42-BD79-86062E18FA9B}" type="presParOf" srcId="{1AB4274C-8DAA-4E63-B683-5D25331051BB}" destId="{2B3D6D36-42CC-422B-BD07-69E8A8969462}" srcOrd="0" destOrd="0" presId="urn:microsoft.com/office/officeart/2005/8/layout/list1"/>
    <dgm:cxn modelId="{EAF1D2CD-5893-4283-ABA6-6A8DC7FD8147}" type="presParOf" srcId="{1AB4274C-8DAA-4E63-B683-5D25331051BB}" destId="{A1A76375-5E17-485A-A21B-FE041C4FA59F}" srcOrd="1" destOrd="0" presId="urn:microsoft.com/office/officeart/2005/8/layout/list1"/>
    <dgm:cxn modelId="{3E505E65-2BD9-4FC3-A9D6-2013175F9DAF}" type="presParOf" srcId="{40B722C0-15B0-49F1-96BE-F831F852D826}" destId="{D138E405-78AC-43CE-8308-0AEE0169A9B6}" srcOrd="9" destOrd="0" presId="urn:microsoft.com/office/officeart/2005/8/layout/list1"/>
    <dgm:cxn modelId="{AA9F6274-D577-4A09-8450-2D734C140132}" type="presParOf" srcId="{40B722C0-15B0-49F1-96BE-F831F852D826}" destId="{932669C8-9D90-451C-B181-B612CFC90F8A}" srcOrd="10" destOrd="0" presId="urn:microsoft.com/office/officeart/2005/8/layout/list1"/>
    <dgm:cxn modelId="{1DEB9F71-03C9-4537-8F14-6958C07BABFD}" type="presParOf" srcId="{40B722C0-15B0-49F1-96BE-F831F852D826}" destId="{C272C963-53CB-4A8D-8918-73697AE427EB}" srcOrd="11" destOrd="0" presId="urn:microsoft.com/office/officeart/2005/8/layout/list1"/>
    <dgm:cxn modelId="{5F77E65E-5283-4950-95A7-8A0A36CFFD89}" type="presParOf" srcId="{40B722C0-15B0-49F1-96BE-F831F852D826}" destId="{249B24F8-08D7-4A09-87AF-D23A41802768}" srcOrd="12" destOrd="0" presId="urn:microsoft.com/office/officeart/2005/8/layout/list1"/>
    <dgm:cxn modelId="{E377DC25-2E86-40B5-848D-D7EFBEC5F95C}" type="presParOf" srcId="{249B24F8-08D7-4A09-87AF-D23A41802768}" destId="{8440924F-CDCF-4EC6-A135-8AEE5605B984}" srcOrd="0" destOrd="0" presId="urn:microsoft.com/office/officeart/2005/8/layout/list1"/>
    <dgm:cxn modelId="{FA2DC0CB-1BAE-4E95-B92B-690D7ECDEF40}" type="presParOf" srcId="{249B24F8-08D7-4A09-87AF-D23A41802768}" destId="{C1FFB75C-18AB-4D09-A5C5-A5527AAF3CCC}" srcOrd="1" destOrd="0" presId="urn:microsoft.com/office/officeart/2005/8/layout/list1"/>
    <dgm:cxn modelId="{7C77FDF3-76F1-454F-9096-D9B7A402E058}" type="presParOf" srcId="{40B722C0-15B0-49F1-96BE-F831F852D826}" destId="{928C6B6D-D214-458F-88C4-DF897157C074}" srcOrd="13" destOrd="0" presId="urn:microsoft.com/office/officeart/2005/8/layout/list1"/>
    <dgm:cxn modelId="{8E90843B-6F5F-4840-9729-69C5EB72342E}" type="presParOf" srcId="{40B722C0-15B0-49F1-96BE-F831F852D826}" destId="{F837913D-57CC-4979-9E83-6E49A5D74C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BB7CF-4CBC-4982-9B9D-3C4C8AE66224}">
      <dsp:nvSpPr>
        <dsp:cNvPr id="0" name=""/>
        <dsp:cNvSpPr/>
      </dsp:nvSpPr>
      <dsp:spPr>
        <a:xfrm>
          <a:off x="0" y="301774"/>
          <a:ext cx="560705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6FC72-EBEF-4A85-83B8-9A58BA18FE64}">
      <dsp:nvSpPr>
        <dsp:cNvPr id="0" name=""/>
        <dsp:cNvSpPr/>
      </dsp:nvSpPr>
      <dsp:spPr>
        <a:xfrm>
          <a:off x="280352" y="80374"/>
          <a:ext cx="3924935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Kaggle – January 2019 US Flight Delays</a:t>
          </a:r>
        </a:p>
      </dsp:txBody>
      <dsp:txXfrm>
        <a:off x="301968" y="101990"/>
        <a:ext cx="3881703" cy="399568"/>
      </dsp:txXfrm>
    </dsp:sp>
    <dsp:sp modelId="{68685C56-718B-4642-ABB6-CB764F956CE4}">
      <dsp:nvSpPr>
        <dsp:cNvPr id="0" name=""/>
        <dsp:cNvSpPr/>
      </dsp:nvSpPr>
      <dsp:spPr>
        <a:xfrm>
          <a:off x="0" y="982174"/>
          <a:ext cx="560705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12420" rIns="4351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Dropped unnecessary data, columns, etc.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Balanced</a:t>
          </a:r>
        </a:p>
      </dsp:txBody>
      <dsp:txXfrm>
        <a:off x="0" y="982174"/>
        <a:ext cx="5607050" cy="850500"/>
      </dsp:txXfrm>
    </dsp:sp>
    <dsp:sp modelId="{4B5593DB-9810-4DFF-B5F9-17805F2F358A}">
      <dsp:nvSpPr>
        <dsp:cNvPr id="0" name=""/>
        <dsp:cNvSpPr/>
      </dsp:nvSpPr>
      <dsp:spPr>
        <a:xfrm>
          <a:off x="280352" y="760774"/>
          <a:ext cx="3924935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Cleaned the Data</a:t>
          </a:r>
        </a:p>
      </dsp:txBody>
      <dsp:txXfrm>
        <a:off x="301968" y="782390"/>
        <a:ext cx="3881703" cy="399568"/>
      </dsp:txXfrm>
    </dsp:sp>
    <dsp:sp modelId="{932669C8-9D90-451C-B181-B612CFC90F8A}">
      <dsp:nvSpPr>
        <dsp:cNvPr id="0" name=""/>
        <dsp:cNvSpPr/>
      </dsp:nvSpPr>
      <dsp:spPr>
        <a:xfrm>
          <a:off x="0" y="2127137"/>
          <a:ext cx="560705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12420" rIns="4351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One_Hot_Encoder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Categorized non-numerical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MinMaxScaler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Feature_Selection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Important for Predicting</a:t>
          </a:r>
        </a:p>
      </dsp:txBody>
      <dsp:txXfrm>
        <a:off x="0" y="2127137"/>
        <a:ext cx="5607050" cy="1559250"/>
      </dsp:txXfrm>
    </dsp:sp>
    <dsp:sp modelId="{A1A76375-5E17-485A-A21B-FE041C4FA59F}">
      <dsp:nvSpPr>
        <dsp:cNvPr id="0" name=""/>
        <dsp:cNvSpPr/>
      </dsp:nvSpPr>
      <dsp:spPr>
        <a:xfrm>
          <a:off x="280352" y="1913674"/>
          <a:ext cx="3924935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Created a Pipeline</a:t>
          </a:r>
        </a:p>
      </dsp:txBody>
      <dsp:txXfrm>
        <a:off x="301968" y="1935290"/>
        <a:ext cx="3881703" cy="399568"/>
      </dsp:txXfrm>
    </dsp:sp>
    <dsp:sp modelId="{F837913D-57CC-4979-9E83-6E49A5D74C43}">
      <dsp:nvSpPr>
        <dsp:cNvPr id="0" name=""/>
        <dsp:cNvSpPr/>
      </dsp:nvSpPr>
      <dsp:spPr>
        <a:xfrm>
          <a:off x="0" y="3996725"/>
          <a:ext cx="560705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12420" rIns="4351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Random Forest Classifier ( Two Models)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Gradient Boosting Classifier</a:t>
          </a:r>
        </a:p>
      </dsp:txBody>
      <dsp:txXfrm>
        <a:off x="0" y="3996725"/>
        <a:ext cx="5607050" cy="850500"/>
      </dsp:txXfrm>
    </dsp:sp>
    <dsp:sp modelId="{C1FFB75C-18AB-4D09-A5C5-A5527AAF3CCC}">
      <dsp:nvSpPr>
        <dsp:cNvPr id="0" name=""/>
        <dsp:cNvSpPr/>
      </dsp:nvSpPr>
      <dsp:spPr>
        <a:xfrm>
          <a:off x="280352" y="3775325"/>
          <a:ext cx="3924935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Models Used</a:t>
          </a:r>
        </a:p>
      </dsp:txBody>
      <dsp:txXfrm>
        <a:off x="301968" y="3796941"/>
        <a:ext cx="388170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276A9C-A37F-4E08-AE6A-98C5AA5F0F4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585F1D-8960-4ABE-81C3-A11C2CBC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A38FD6-01E5-492B-AD06-60C9779A6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116760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 Machine Learning Project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Siqing</a:t>
            </a:r>
            <a:r>
              <a:rPr lang="en-US" dirty="0"/>
              <a:t> Cao, Bianca Garcia, Dale George, and Peyton Harsh</a:t>
            </a:r>
          </a:p>
          <a:p>
            <a:pPr>
              <a:lnSpc>
                <a:spcPct val="90000"/>
              </a:lnSpc>
            </a:pPr>
            <a:r>
              <a:rPr lang="en-US" dirty="0"/>
              <a:t>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B2081-A6EC-4436-A5D6-24A898B22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/>
              <a:t>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337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EE822-7AD0-4A01-8C52-DD456A4D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airline should I take this coming January 2021?</a:t>
            </a:r>
            <a:br>
              <a:rPr lang="en-US" sz="3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Will my flight be delayed?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F6FBE-8382-4AB8-9922-4C6DCDC8D314}"/>
              </a:ext>
            </a:extLst>
          </p:cNvPr>
          <p:cNvSpPr txBox="1"/>
          <p:nvPr/>
        </p:nvSpPr>
        <p:spPr>
          <a:xfrm>
            <a:off x="9376610" y="1659722"/>
            <a:ext cx="219776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cap="all" spc="100" dirty="0">
                <a:solidFill>
                  <a:schemeClr val="accent2">
                    <a:lumMod val="75000"/>
                  </a:schemeClr>
                </a:solidFill>
              </a:rPr>
              <a:t>Airlines: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 – Hawaiian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DL – 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– Alaska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NK – Spirit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OH – PSA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B6 – Jet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F9 – Frontier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G4 – Allegiant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 – Express 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OO –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Skywest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872FF-4781-4634-803A-7EA161B5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3" y="3464513"/>
            <a:ext cx="8705850" cy="3219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E8EAC-54D5-43CE-9E71-844EF56B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1" y="82366"/>
            <a:ext cx="8649702" cy="31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9425A-514A-4874-954F-511C7C22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5EE8449-9159-47CA-9BAA-091F43219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78694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79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41928-F863-4785-B370-C0A77F37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76A1-1EB4-4A1B-8FCD-67D3595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Forest Classifier ( 1</a:t>
            </a:r>
            <a:r>
              <a:rPr lang="en-US" sz="2400" baseline="30000" dirty="0"/>
              <a:t>st</a:t>
            </a:r>
            <a:r>
              <a:rPr lang="en-US" sz="2400" dirty="0"/>
              <a:t> Model)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D0A0F67-DF0A-483D-B114-DD9B1A5DF536}"/>
              </a:ext>
            </a:extLst>
          </p:cNvPr>
          <p:cNvSpPr txBox="1">
            <a:spLocks/>
          </p:cNvSpPr>
          <p:nvPr/>
        </p:nvSpPr>
        <p:spPr>
          <a:xfrm>
            <a:off x="6338316" y="383324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AC96ED-AB60-4AC5-A114-CC33A68AFA8E}"/>
              </a:ext>
            </a:extLst>
          </p:cNvPr>
          <p:cNvSpPr txBox="1">
            <a:spLocks/>
          </p:cNvSpPr>
          <p:nvPr/>
        </p:nvSpPr>
        <p:spPr>
          <a:xfrm>
            <a:off x="811913" y="2313432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6053F-26C2-432B-A55B-CC4E9296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6" y="3123112"/>
            <a:ext cx="4067175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52DD8-C5A1-406D-8855-4DDCAF823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3123112"/>
            <a:ext cx="4838700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D0DCB-0D59-4CBC-B6A7-760B5FB3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5" y="4652148"/>
            <a:ext cx="483869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3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41928-F863-4785-B370-C0A77F37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76A1-1EB4-4A1B-8FCD-67D3595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Forest Classifier ( 2</a:t>
            </a:r>
            <a:r>
              <a:rPr lang="en-US" sz="2400" baseline="30000" dirty="0"/>
              <a:t>nd</a:t>
            </a:r>
            <a:r>
              <a:rPr lang="en-US" sz="2400" dirty="0"/>
              <a:t> Model)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D0A0F67-DF0A-483D-B114-DD9B1A5DF536}"/>
              </a:ext>
            </a:extLst>
          </p:cNvPr>
          <p:cNvSpPr txBox="1">
            <a:spLocks/>
          </p:cNvSpPr>
          <p:nvPr/>
        </p:nvSpPr>
        <p:spPr>
          <a:xfrm>
            <a:off x="6338316" y="383324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Prediction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AC96ED-AB60-4AC5-A114-CC33A68AFA8E}"/>
              </a:ext>
            </a:extLst>
          </p:cNvPr>
          <p:cNvSpPr txBox="1">
            <a:spLocks/>
          </p:cNvSpPr>
          <p:nvPr/>
        </p:nvSpPr>
        <p:spPr>
          <a:xfrm>
            <a:off x="811913" y="2313432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Building the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92164-C2C0-46C9-AFB1-F6BF8CD5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" y="3063239"/>
            <a:ext cx="5738160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76BDA-2F8E-4F8A-A821-522094F9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3177539"/>
            <a:ext cx="48006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6045F-8115-4D9A-A2BF-BAF4912FF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11"/>
          <a:stretch/>
        </p:blipFill>
        <p:spPr>
          <a:xfrm>
            <a:off x="6338316" y="4799292"/>
            <a:ext cx="4800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0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40C6-3C78-490D-A73A-489D789493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41928-F863-4785-B370-C0A77F37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76A1-1EB4-4A1B-8FCD-67D3595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Gradient Boosting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69781-0F05-4E0C-B9C2-89B4958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32" y="3177541"/>
            <a:ext cx="4895849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48D47-BF31-429A-BF19-EA81ED68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9" y="3042064"/>
            <a:ext cx="4957082" cy="3663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A447B-43AD-42F7-B045-F3CF4C1FE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231" y="4659060"/>
            <a:ext cx="4957081" cy="1288841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D0A0F67-DF0A-483D-B114-DD9B1A5DF536}"/>
              </a:ext>
            </a:extLst>
          </p:cNvPr>
          <p:cNvSpPr txBox="1">
            <a:spLocks/>
          </p:cNvSpPr>
          <p:nvPr/>
        </p:nvSpPr>
        <p:spPr>
          <a:xfrm>
            <a:off x="6338316" y="383324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AC96ED-AB60-4AC5-A114-CC33A68AFA8E}"/>
              </a:ext>
            </a:extLst>
          </p:cNvPr>
          <p:cNvSpPr txBox="1">
            <a:spLocks/>
          </p:cNvSpPr>
          <p:nvPr/>
        </p:nvSpPr>
        <p:spPr>
          <a:xfrm>
            <a:off x="760476" y="231343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9589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13670F-556E-4515-8C7E-8695F648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16F8F-10E1-495B-8B14-EDF3DAC7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It is important to understand overfitting to have unbiased results</a:t>
            </a:r>
          </a:p>
          <a:p>
            <a:r>
              <a:rPr lang="en-US" dirty="0">
                <a:solidFill>
                  <a:srgbClr val="404040"/>
                </a:solidFill>
              </a:rPr>
              <a:t>Using a Pipeline created a streamline approach in testing multiple models</a:t>
            </a:r>
          </a:p>
          <a:p>
            <a:r>
              <a:rPr lang="en-US" dirty="0">
                <a:solidFill>
                  <a:srgbClr val="404040"/>
                </a:solidFill>
              </a:rPr>
              <a:t>Using the parameter ‘</a:t>
            </a:r>
            <a:r>
              <a:rPr lang="en-US" dirty="0" err="1">
                <a:solidFill>
                  <a:srgbClr val="404040"/>
                </a:solidFill>
              </a:rPr>
              <a:t>n_estimators</a:t>
            </a:r>
            <a:r>
              <a:rPr lang="en-US" dirty="0">
                <a:solidFill>
                  <a:srgbClr val="404040"/>
                </a:solidFill>
              </a:rPr>
              <a:t>’, we adjusted the model to become less ‘dumb’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Helping the model with overfitting</a:t>
            </a:r>
          </a:p>
          <a:p>
            <a:r>
              <a:rPr lang="en-US" dirty="0">
                <a:solidFill>
                  <a:srgbClr val="404040"/>
                </a:solidFill>
              </a:rPr>
              <a:t>The GBC Model yielded the best results to decide if a flight would be delayed </a:t>
            </a:r>
          </a:p>
        </p:txBody>
      </p:sp>
    </p:spTree>
    <p:extLst>
      <p:ext uri="{BB962C8B-B14F-4D97-AF65-F5344CB8AC3E}">
        <p14:creationId xmlns:p14="http://schemas.microsoft.com/office/powerpoint/2010/main" val="35298455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Flight Delays</vt:lpstr>
      <vt:lpstr>Which airline should I take this coming January 2021?  Will my flight be delayed?</vt:lpstr>
      <vt:lpstr>PowerPoint Presentation</vt:lpstr>
      <vt:lpstr>Data</vt:lpstr>
      <vt:lpstr>Random Forest Classifier ( 1st Model)</vt:lpstr>
      <vt:lpstr>Random Forest Classifier ( 2nd Model)</vt:lpstr>
      <vt:lpstr>Gradient Boosting Classifier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</dc:title>
  <dc:creator>Bianca</dc:creator>
  <cp:lastModifiedBy>Bianca</cp:lastModifiedBy>
  <cp:revision>4</cp:revision>
  <dcterms:created xsi:type="dcterms:W3CDTF">2020-08-14T00:33:46Z</dcterms:created>
  <dcterms:modified xsi:type="dcterms:W3CDTF">2020-08-14T01:24:14Z</dcterms:modified>
</cp:coreProperties>
</file>