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69" r:id="rId5"/>
    <p:sldId id="266" r:id="rId6"/>
    <p:sldId id="27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CB1CE-629D-4307-980E-67CAD5C51762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8B15-677A-4295-A5B2-DFE7268BA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2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58D458-39B8-4728-8986-96823121E6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52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19568-3332-4BF2-B3FB-25136F6D7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A64FAA-4A23-4FAB-AF3F-7938EF0C5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A3026-60E6-4B45-B338-F2E35F42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E61EF-ABC5-4903-8DB8-E7E11572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8B1741-E009-4D89-BF1B-0AE34B0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8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BF8B7-98CE-4018-8B69-17411140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62A196-08DB-4ED6-AA94-61584B4BC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F8CEBA-6701-4C9F-86F8-9A8CB67C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FDB806-5470-4535-B6AD-0531F091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F7324-2C62-4413-A3D8-2595C04A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93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42342E-3943-4025-AA85-F405383C5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70676B-9E78-49FC-992B-595BA167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DBC89-E007-45F3-AAEA-70E4DF23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03AAD-7431-4AD5-9068-ED7CFDCB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633EFA-227A-4919-ACB7-7FD36541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16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6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6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1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98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91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34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8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71053-2A6C-44AF-AC58-E2B29CDE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2309F-B655-4B5E-8A1A-FA4329EA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2D0849-7947-4542-AE41-A084BAE3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4F99AA-1E36-41F0-B067-B9FF6384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61A663-419D-4494-A136-0CB3D0C9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55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15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56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08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36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B842B-75E1-4B8C-AC71-4C5C2315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6BD6B9-D4CF-4780-8DDF-D3E518CB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E97D61-E222-4B11-8B21-143953AA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1E6B22-7B69-489E-81F2-3997A02C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6C3F2-E565-4029-91DC-9F1DF53E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9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97CB5-F798-440A-A1CE-ADB4BFA8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3CCAB-4E02-4CA3-A165-A30ECECA3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06503F-0B87-45A2-8B26-E3848F9B9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7DCC11-C416-4F95-B914-F7485E2B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AF2497-9CE5-4149-A2D6-7DF52405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B29A0C-3966-43C1-BAF7-4D6D4F65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73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EAAC5-9596-4173-B681-9306B87E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A5610F-E028-4903-A632-6BBFF5A6A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8ADF55-110A-43CA-A2C0-D69728BA9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A770E7-31EE-45D0-A42C-022CD62C4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ED29B1-8D88-4072-AC6F-2B0D527D2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59CB97-9377-4BC3-A73F-F43979B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4FF5D5-3337-4105-ACE4-5FAF9412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4BE2FF-6917-4AD9-9185-35C97CF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C5991-1866-4336-91CB-72349C90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3894D4-6F8A-43FF-A7FA-4BB040A3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F70F3-1A12-4049-B84D-FC8EC12E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F48609-4F0D-4C80-AAB4-BB6454CC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18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6EE5F1-0629-43A9-A18B-158A4A54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650D7F-386C-49EA-8A47-843E71CE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EB43FB-E8E7-48BA-8228-79C997D4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1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D2836-0024-4C5A-8B63-649A7118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D36079-1F47-4008-A33F-4C7A30F5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1003D2-AC96-4281-A4BE-5DBA7D71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8EEEA7-4045-4BEF-B8B0-783D7715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345FE4-387A-4580-BC03-690FAA9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3E614D-880C-4102-8905-A969505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BDB1A-DBEF-46BC-A6DC-8B44038F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14437E-BC6D-4146-8DDF-CBFB3365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9D9CE8-71B0-4A72-9E20-82F58751D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E34E7F-C8DD-4E37-8994-793A555F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B07E9A-5647-496A-A349-4CECBD03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60BD9F-C7CB-4376-9223-48FAA7F7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32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10094C-DF49-429B-9041-A7DE4B0F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4C1DA4-998C-45CD-AEBF-0406A401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AD161-F800-437F-8E7A-E51E89889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D03D-0303-4E35-897F-EB38BAF115C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3B14FA-C687-499D-9F6E-7CCC35162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EE6679-BCEA-46A3-ADB3-4F88A376B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41E9-4B7B-4187-92F5-E4781E13D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77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2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cueim.ddns.net:8080/wordl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bw/2317500747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ncueim.ddns.net:8080/wordlemj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BDDFF"/>
            </a:gs>
            <a:gs pos="100000">
              <a:srgbClr val="61CB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1123950" y="1638300"/>
            <a:ext cx="107950" cy="1079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849019" y="1238251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266950" y="1496060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69900" y="1496060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267907" y="1523864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991476" y="979442"/>
            <a:ext cx="152672" cy="152672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693293" y="1629410"/>
            <a:ext cx="116840" cy="116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1319366" y="1349922"/>
            <a:ext cx="79463" cy="79463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2019953" y="1370965"/>
            <a:ext cx="116840" cy="116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982369" y="2324100"/>
            <a:ext cx="88901" cy="88901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859590" y="1905"/>
            <a:ext cx="150495" cy="150495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209675" y="431800"/>
            <a:ext cx="171450" cy="1714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86016" y="2359978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814611" y="3276996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00292" y="4046134"/>
            <a:ext cx="15092998" cy="3349082"/>
            <a:chOff x="-1600200" y="3508918"/>
            <a:chExt cx="15092998" cy="3349082"/>
          </a:xfrm>
        </p:grpSpPr>
        <p:sp>
          <p:nvSpPr>
            <p:cNvPr id="10" name="直角三角形 9"/>
            <p:cNvSpPr/>
            <p:nvPr/>
          </p:nvSpPr>
          <p:spPr>
            <a:xfrm>
              <a:off x="5096284" y="3508918"/>
              <a:ext cx="3418632" cy="2460987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flipH="1">
              <a:off x="768873" y="3508918"/>
              <a:ext cx="4335083" cy="2460987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直角三角形 7"/>
            <p:cNvSpPr/>
            <p:nvPr/>
          </p:nvSpPr>
          <p:spPr>
            <a:xfrm>
              <a:off x="5095864" y="3508918"/>
              <a:ext cx="545583" cy="656709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直角三角形 7"/>
            <p:cNvSpPr/>
            <p:nvPr/>
          </p:nvSpPr>
          <p:spPr>
            <a:xfrm flipH="1">
              <a:off x="4395169" y="3508918"/>
              <a:ext cx="701113" cy="608559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7984428" y="4380963"/>
              <a:ext cx="4284296" cy="2460987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flipH="1">
              <a:off x="3560192" y="4380963"/>
              <a:ext cx="4424236" cy="2460987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直角三角形 7"/>
            <p:cNvSpPr/>
            <p:nvPr/>
          </p:nvSpPr>
          <p:spPr>
            <a:xfrm>
              <a:off x="7985784" y="4369668"/>
              <a:ext cx="676790" cy="656710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直角三角形 7"/>
            <p:cNvSpPr/>
            <p:nvPr/>
          </p:nvSpPr>
          <p:spPr>
            <a:xfrm flipH="1">
              <a:off x="7285089" y="4369668"/>
              <a:ext cx="701113" cy="608560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1825311" y="4397013"/>
              <a:ext cx="6088268" cy="2460987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flipH="1">
              <a:off x="-1600200" y="4397013"/>
              <a:ext cx="3425511" cy="2460987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1814611" y="4386313"/>
              <a:ext cx="1457867" cy="982197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直角三角形 7"/>
            <p:cNvSpPr/>
            <p:nvPr/>
          </p:nvSpPr>
          <p:spPr>
            <a:xfrm flipH="1">
              <a:off x="995415" y="4397013"/>
              <a:ext cx="829895" cy="907086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>
              <a:off x="10444255" y="4834506"/>
              <a:ext cx="3048543" cy="2018739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flipH="1">
              <a:off x="7897529" y="4834506"/>
              <a:ext cx="2546726" cy="2018739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直角三角形 7"/>
            <p:cNvSpPr/>
            <p:nvPr/>
          </p:nvSpPr>
          <p:spPr>
            <a:xfrm>
              <a:off x="10444255" y="4834506"/>
              <a:ext cx="994574" cy="727608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869950 w 1782402"/>
                <a:gd name="connsiteY2" fmla="*/ 351971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783239 w 1782402"/>
                <a:gd name="connsiteY2" fmla="*/ 386655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773604 w 1782402"/>
                <a:gd name="connsiteY2" fmla="*/ 405925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2402" h="1165791">
                  <a:moveTo>
                    <a:pt x="0" y="1008743"/>
                  </a:moveTo>
                  <a:lnTo>
                    <a:pt x="9525" y="0"/>
                  </a:lnTo>
                  <a:lnTo>
                    <a:pt x="773604" y="405925"/>
                  </a:lnTo>
                  <a:lnTo>
                    <a:pt x="1782402" y="1050789"/>
                  </a:lnTo>
                  <a:cubicBezTo>
                    <a:pt x="1390819" y="1222239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直角三角形 7"/>
            <p:cNvSpPr/>
            <p:nvPr/>
          </p:nvSpPr>
          <p:spPr>
            <a:xfrm flipH="1">
              <a:off x="9836685" y="4834506"/>
              <a:ext cx="619050" cy="671967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  <a:gd name="connsiteX0" fmla="*/ 0 w 1769756"/>
                <a:gd name="connsiteY0" fmla="*/ 1008743 h 1076641"/>
                <a:gd name="connsiteX1" fmla="*/ 9525 w 1769756"/>
                <a:gd name="connsiteY1" fmla="*/ 0 h 1076641"/>
                <a:gd name="connsiteX2" fmla="*/ 869950 w 1769756"/>
                <a:gd name="connsiteY2" fmla="*/ 351971 h 1076641"/>
                <a:gd name="connsiteX3" fmla="*/ 1769756 w 1769756"/>
                <a:gd name="connsiteY3" fmla="*/ 750189 h 1076641"/>
                <a:gd name="connsiteX4" fmla="*/ 1177727 w 1769756"/>
                <a:gd name="connsiteY4" fmla="*/ 1065893 h 1076641"/>
                <a:gd name="connsiteX5" fmla="*/ 0 w 1769756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9756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69756" y="750189"/>
                  </a:lnTo>
                  <a:cubicBezTo>
                    <a:pt x="1378173" y="921639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773800" y="4039248"/>
              <a:ext cx="112349" cy="112349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10119871" y="3389345"/>
            <a:ext cx="144449" cy="1444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1082866" y="3269506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568824" y="3269506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771217" y="3661183"/>
            <a:ext cx="66949" cy="669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063697" y="4186626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692394" y="1113786"/>
            <a:ext cx="5976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rgbClr val="FCFCE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CFCE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企業運算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rgbClr val="FCFCE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solidFill>
                  <a:srgbClr val="FCFC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期中作業報告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CFCE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186237" y="3008681"/>
            <a:ext cx="5171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資管碩一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M1061004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陳尚謙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資管碩一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M1061012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朱家源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2664" y="2879241"/>
            <a:ext cx="4139108" cy="109951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165224" y="2797716"/>
            <a:ext cx="88901" cy="88901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70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550749" y="295823"/>
            <a:ext cx="4093577" cy="758017"/>
            <a:chOff x="-593774" y="-2198370"/>
            <a:chExt cx="4093577" cy="758017"/>
          </a:xfrm>
        </p:grpSpPr>
        <p:grpSp>
          <p:nvGrpSpPr>
            <p:cNvPr id="8" name="组合 7"/>
            <p:cNvGrpSpPr/>
            <p:nvPr/>
          </p:nvGrpSpPr>
          <p:grpSpPr>
            <a:xfrm>
              <a:off x="-593774" y="-2198370"/>
              <a:ext cx="2240778" cy="256870"/>
              <a:chOff x="1895793" y="1303020"/>
              <a:chExt cx="5205041" cy="59667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895793" y="1303020"/>
                <a:ext cx="593081" cy="593082"/>
              </a:xfrm>
              <a:prstGeom prst="ellipse">
                <a:avLst/>
              </a:prstGeom>
              <a:solidFill>
                <a:srgbClr val="BBE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172564" y="1303020"/>
                <a:ext cx="4620122" cy="596676"/>
              </a:xfrm>
              <a:prstGeom prst="rect">
                <a:avLst/>
              </a:prstGeom>
              <a:solidFill>
                <a:srgbClr val="BBE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507753" y="1303020"/>
                <a:ext cx="593081" cy="593082"/>
              </a:xfrm>
              <a:prstGeom prst="ellipse">
                <a:avLst/>
              </a:prstGeom>
              <a:solidFill>
                <a:srgbClr val="BBE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170" y="-1697223"/>
              <a:ext cx="2240780" cy="256870"/>
              <a:chOff x="1895792" y="1303020"/>
              <a:chExt cx="5205042" cy="59667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solidFill>
                <a:srgbClr val="BBE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solidFill>
                <a:srgbClr val="BBE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solidFill>
                <a:srgbClr val="BBE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-219302" y="-1943047"/>
              <a:ext cx="2240780" cy="256870"/>
              <a:chOff x="1895792" y="1303020"/>
              <a:chExt cx="5205042" cy="5966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solidFill>
                <a:srgbClr val="BBE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solidFill>
                <a:srgbClr val="BBE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solidFill>
                <a:srgbClr val="BBE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59023" y="-1944594"/>
              <a:ext cx="2240780" cy="256870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18" name="椭圆 17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-1687075" y="559124"/>
            <a:ext cx="2240780" cy="256870"/>
            <a:chOff x="1895792" y="1303020"/>
            <a:chExt cx="5205042" cy="596676"/>
          </a:xfrm>
          <a:solidFill>
            <a:schemeClr val="bg1"/>
          </a:solidFill>
        </p:grpSpPr>
        <p:sp>
          <p:nvSpPr>
            <p:cNvPr id="26" name="椭圆 25"/>
            <p:cNvSpPr/>
            <p:nvPr/>
          </p:nvSpPr>
          <p:spPr>
            <a:xfrm>
              <a:off x="1895792" y="1303020"/>
              <a:ext cx="593080" cy="593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2562" y="1303020"/>
              <a:ext cx="4620118" cy="596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507754" y="1303020"/>
              <a:ext cx="593080" cy="593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-1113043" y="1043319"/>
            <a:ext cx="2780380" cy="256870"/>
            <a:chOff x="1895793" y="1303020"/>
            <a:chExt cx="5205041" cy="596676"/>
          </a:xfrm>
          <a:solidFill>
            <a:srgbClr val="7DDEFF"/>
          </a:solidFill>
        </p:grpSpPr>
        <p:sp>
          <p:nvSpPr>
            <p:cNvPr id="30" name="椭圆 29"/>
            <p:cNvSpPr/>
            <p:nvPr/>
          </p:nvSpPr>
          <p:spPr>
            <a:xfrm>
              <a:off x="1895793" y="1303020"/>
              <a:ext cx="593081" cy="593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172564" y="1303020"/>
              <a:ext cx="4620122" cy="596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507753" y="1303020"/>
              <a:ext cx="593081" cy="593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8766" y="1298642"/>
            <a:ext cx="1887542" cy="256870"/>
            <a:chOff x="1895793" y="1303020"/>
            <a:chExt cx="5205041" cy="596676"/>
          </a:xfrm>
          <a:solidFill>
            <a:srgbClr val="7DDEFF"/>
          </a:solidFill>
        </p:grpSpPr>
        <p:sp>
          <p:nvSpPr>
            <p:cNvPr id="34" name="椭圆 33"/>
            <p:cNvSpPr/>
            <p:nvPr/>
          </p:nvSpPr>
          <p:spPr>
            <a:xfrm>
              <a:off x="1895793" y="1303020"/>
              <a:ext cx="593081" cy="593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72564" y="1303020"/>
              <a:ext cx="4620122" cy="596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507753" y="1303020"/>
              <a:ext cx="593081" cy="593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53733" y="1287596"/>
            <a:ext cx="2240780" cy="268493"/>
            <a:chOff x="1895792" y="1303020"/>
            <a:chExt cx="5205042" cy="596676"/>
          </a:xfrm>
          <a:solidFill>
            <a:schemeClr val="bg1"/>
          </a:solidFill>
        </p:grpSpPr>
        <p:sp>
          <p:nvSpPr>
            <p:cNvPr id="38" name="椭圆 37"/>
            <p:cNvSpPr/>
            <p:nvPr/>
          </p:nvSpPr>
          <p:spPr>
            <a:xfrm>
              <a:off x="1895792" y="1303020"/>
              <a:ext cx="593080" cy="593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72562" y="1303020"/>
              <a:ext cx="4620118" cy="596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507754" y="1303020"/>
              <a:ext cx="593080" cy="593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77895" y="1297869"/>
            <a:ext cx="2240780" cy="256870"/>
            <a:chOff x="1895792" y="1303020"/>
            <a:chExt cx="5205042" cy="596676"/>
          </a:xfrm>
          <a:solidFill>
            <a:schemeClr val="bg1"/>
          </a:solidFill>
        </p:grpSpPr>
        <p:sp>
          <p:nvSpPr>
            <p:cNvPr id="42" name="椭圆 41"/>
            <p:cNvSpPr/>
            <p:nvPr/>
          </p:nvSpPr>
          <p:spPr>
            <a:xfrm>
              <a:off x="1895792" y="1303020"/>
              <a:ext cx="593080" cy="593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72562" y="1303020"/>
              <a:ext cx="4620118" cy="596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507754" y="1303020"/>
              <a:ext cx="593080" cy="593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-40013" y="1553192"/>
            <a:ext cx="239660" cy="237509"/>
          </a:xfrm>
          <a:prstGeom prst="ellipse">
            <a:avLst/>
          </a:prstGeom>
          <a:solidFill>
            <a:srgbClr val="7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904" y="1553193"/>
            <a:ext cx="1015491" cy="237508"/>
          </a:xfrm>
          <a:prstGeom prst="rect">
            <a:avLst/>
          </a:prstGeom>
          <a:solidFill>
            <a:srgbClr val="7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978438" y="1553192"/>
            <a:ext cx="251111" cy="237650"/>
          </a:xfrm>
          <a:prstGeom prst="ellipse">
            <a:avLst/>
          </a:prstGeom>
          <a:solidFill>
            <a:srgbClr val="7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 rot="16200000">
            <a:off x="877093" y="5821106"/>
            <a:ext cx="487688" cy="487688"/>
          </a:xfrm>
          <a:prstGeom prst="ellips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 rot="16200000">
            <a:off x="977727" y="5921740"/>
            <a:ext cx="286420" cy="2864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等腰三角形 53"/>
          <p:cNvSpPr/>
          <p:nvPr/>
        </p:nvSpPr>
        <p:spPr>
          <a:xfrm rot="16200000">
            <a:off x="558165" y="5832718"/>
            <a:ext cx="315813" cy="464465"/>
          </a:xfrm>
          <a:prstGeom prst="triangl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 rot="16200000">
            <a:off x="5271067" y="1565907"/>
            <a:ext cx="449585" cy="449585"/>
          </a:xfrm>
          <a:prstGeom prst="ellips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 rot="16200000">
            <a:off x="5363839" y="1658679"/>
            <a:ext cx="264042" cy="264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等腰三角形 58"/>
          <p:cNvSpPr/>
          <p:nvPr/>
        </p:nvSpPr>
        <p:spPr>
          <a:xfrm rot="16200000">
            <a:off x="4977057" y="1576612"/>
            <a:ext cx="291139" cy="428176"/>
          </a:xfrm>
          <a:prstGeom prst="triangl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426809" y="3791034"/>
            <a:ext cx="255322" cy="255323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545959" y="3791034"/>
            <a:ext cx="1988969" cy="256870"/>
          </a:xfrm>
          <a:prstGeom prst="rect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412265" y="3791034"/>
            <a:ext cx="255322" cy="255323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75753" y="4292181"/>
            <a:ext cx="255322" cy="255323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294903" y="4292181"/>
            <a:ext cx="1988969" cy="256870"/>
          </a:xfrm>
          <a:prstGeom prst="rect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1161211" y="4292181"/>
            <a:ext cx="255322" cy="255323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8801281" y="4046357"/>
            <a:ext cx="255322" cy="255323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20431" y="4046357"/>
            <a:ext cx="1988969" cy="256870"/>
          </a:xfrm>
          <a:prstGeom prst="rect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786739" y="4046357"/>
            <a:ext cx="255322" cy="255323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0279606" y="4044810"/>
            <a:ext cx="255322" cy="255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398756" y="4044810"/>
            <a:ext cx="1988969" cy="2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2265064" y="4044810"/>
            <a:ext cx="255322" cy="255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562927" y="5403916"/>
            <a:ext cx="133350" cy="13335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847506" y="5589408"/>
            <a:ext cx="103246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098598" y="1024768"/>
            <a:ext cx="162049" cy="162049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875989" y="1327859"/>
            <a:ext cx="103246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9559956" y="4991347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0177424" y="5198881"/>
            <a:ext cx="102182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 rot="5400000">
            <a:off x="10310774" y="4437455"/>
            <a:ext cx="449585" cy="449585"/>
          </a:xfrm>
          <a:prstGeom prst="ellips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 rot="5400000">
            <a:off x="10403545" y="4530227"/>
            <a:ext cx="264042" cy="264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等腰三角形 62"/>
          <p:cNvSpPr/>
          <p:nvPr/>
        </p:nvSpPr>
        <p:spPr>
          <a:xfrm rot="5400000">
            <a:off x="10763230" y="4448160"/>
            <a:ext cx="291139" cy="428176"/>
          </a:xfrm>
          <a:prstGeom prst="triangl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99129" y="204014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進度展示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9146199" y="1831701"/>
            <a:ext cx="103246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77727" y="2792391"/>
            <a:ext cx="3573510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Wordle (ncueim.ddns.net)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686556" y="412745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产品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8801281" y="2043650"/>
            <a:ext cx="586577" cy="324728"/>
            <a:chOff x="8801281" y="2043650"/>
            <a:chExt cx="586577" cy="324728"/>
          </a:xfrm>
        </p:grpSpPr>
        <p:sp>
          <p:nvSpPr>
            <p:cNvPr id="101" name="椭圆 100"/>
            <p:cNvSpPr/>
            <p:nvPr/>
          </p:nvSpPr>
          <p:spPr>
            <a:xfrm rot="5400000">
              <a:off x="8801281" y="2043650"/>
              <a:ext cx="324728" cy="32472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 rot="5400000">
              <a:off x="8868288" y="2110658"/>
              <a:ext cx="190713" cy="1907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等腰三角形 102"/>
            <p:cNvSpPr/>
            <p:nvPr/>
          </p:nvSpPr>
          <p:spPr>
            <a:xfrm rot="5400000">
              <a:off x="9128083" y="2051382"/>
              <a:ext cx="210285" cy="3092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4E064BC4-7D38-4C37-B3CF-56DAD187FD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08" t="9466" r="34477" b="5600"/>
          <a:stretch/>
        </p:blipFill>
        <p:spPr>
          <a:xfrm>
            <a:off x="5455404" y="431103"/>
            <a:ext cx="3866737" cy="58247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B919F729-D9A0-4728-B173-0B494A2AE880}"/>
              </a:ext>
            </a:extLst>
          </p:cNvPr>
          <p:cNvSpPr/>
          <p:nvPr/>
        </p:nvSpPr>
        <p:spPr>
          <a:xfrm>
            <a:off x="571395" y="3718391"/>
            <a:ext cx="4596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It is too easy to make a </a:t>
            </a:r>
            <a:r>
              <a:rPr lang="en-US" altLang="zh-TW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typical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wordle…</a:t>
            </a:r>
          </a:p>
        </p:txBody>
      </p:sp>
    </p:spTree>
    <p:extLst>
      <p:ext uri="{BB962C8B-B14F-4D97-AF65-F5344CB8AC3E}">
        <p14:creationId xmlns:p14="http://schemas.microsoft.com/office/powerpoint/2010/main" val="23080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23246" y="4518035"/>
            <a:ext cx="4057320" cy="588064"/>
            <a:chOff x="-1687075" y="295823"/>
            <a:chExt cx="5229903" cy="758017"/>
          </a:xfrm>
        </p:grpSpPr>
        <p:grpSp>
          <p:nvGrpSpPr>
            <p:cNvPr id="64" name="组合 63"/>
            <p:cNvGrpSpPr/>
            <p:nvPr/>
          </p:nvGrpSpPr>
          <p:grpSpPr>
            <a:xfrm>
              <a:off x="-550749" y="295823"/>
              <a:ext cx="4093577" cy="758017"/>
              <a:chOff x="-593774" y="-2198370"/>
              <a:chExt cx="4093577" cy="75801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-593774" y="-2198370"/>
                <a:ext cx="2240778" cy="256870"/>
                <a:chOff x="1895793" y="1303020"/>
                <a:chExt cx="5205041" cy="596676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895793" y="1303020"/>
                  <a:ext cx="593081" cy="593082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172564" y="1303020"/>
                  <a:ext cx="4620122" cy="596676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6507753" y="1303020"/>
                  <a:ext cx="593081" cy="593082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55170" y="-1697223"/>
                <a:ext cx="2240780" cy="256870"/>
                <a:chOff x="1895792" y="1303020"/>
                <a:chExt cx="5205042" cy="596676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895792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172562" y="1303020"/>
                  <a:ext cx="4620118" cy="596676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507754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-219302" y="-1943047"/>
                <a:ext cx="2240780" cy="256870"/>
                <a:chOff x="1895792" y="1303020"/>
                <a:chExt cx="5205042" cy="596676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1895792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172562" y="1303020"/>
                  <a:ext cx="4620118" cy="596676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507754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259023" y="-1944594"/>
                <a:ext cx="2240780" cy="256870"/>
                <a:chOff x="1895792" y="1303020"/>
                <a:chExt cx="5205042" cy="596676"/>
              </a:xfrm>
              <a:solidFill>
                <a:schemeClr val="bg1"/>
              </a:solidFill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1895792" y="1303020"/>
                  <a:ext cx="593080" cy="5930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172562" y="1303020"/>
                  <a:ext cx="4620118" cy="5966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6507754" y="1303020"/>
                  <a:ext cx="593080" cy="5930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-1687075" y="552230"/>
              <a:ext cx="2240780" cy="256870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26" name="椭圆 25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3712552" y="2809215"/>
            <a:ext cx="2240780" cy="256870"/>
            <a:chOff x="7728786" y="4465654"/>
            <a:chExt cx="2240780" cy="256870"/>
          </a:xfrm>
          <a:solidFill>
            <a:srgbClr val="C1E7FF"/>
          </a:solidFill>
        </p:grpSpPr>
        <p:sp>
          <p:nvSpPr>
            <p:cNvPr id="97" name="椭圆 96"/>
            <p:cNvSpPr/>
            <p:nvPr/>
          </p:nvSpPr>
          <p:spPr>
            <a:xfrm>
              <a:off x="8235919" y="4467201"/>
              <a:ext cx="255322" cy="2553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728786" y="4465654"/>
              <a:ext cx="255322" cy="2553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847936" y="4465654"/>
              <a:ext cx="1988969" cy="2568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9714244" y="4465654"/>
              <a:ext cx="255322" cy="2553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rot="10800000">
            <a:off x="-1053630" y="3553752"/>
            <a:ext cx="4872408" cy="747523"/>
            <a:chOff x="-1677895" y="1043319"/>
            <a:chExt cx="4872408" cy="747523"/>
          </a:xfrm>
        </p:grpSpPr>
        <p:grpSp>
          <p:nvGrpSpPr>
            <p:cNvPr id="29" name="组合 28"/>
            <p:cNvGrpSpPr/>
            <p:nvPr/>
          </p:nvGrpSpPr>
          <p:grpSpPr>
            <a:xfrm>
              <a:off x="-1113043" y="1043319"/>
              <a:ext cx="2780380" cy="256870"/>
              <a:chOff x="1895793" y="1303020"/>
              <a:chExt cx="5205041" cy="596676"/>
            </a:xfrm>
            <a:solidFill>
              <a:srgbClr val="7DDEFF"/>
            </a:solidFill>
          </p:grpSpPr>
          <p:sp>
            <p:nvSpPr>
              <p:cNvPr id="30" name="椭圆 29"/>
              <p:cNvSpPr/>
              <p:nvPr/>
            </p:nvSpPr>
            <p:spPr>
              <a:xfrm>
                <a:off x="189579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72564" y="1303020"/>
                <a:ext cx="4620122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50775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68766" y="1298642"/>
              <a:ext cx="1887542" cy="256870"/>
              <a:chOff x="1895793" y="1303020"/>
              <a:chExt cx="5205041" cy="596676"/>
            </a:xfrm>
            <a:solidFill>
              <a:srgbClr val="7DDEFF"/>
            </a:solidFill>
          </p:grpSpPr>
          <p:sp>
            <p:nvSpPr>
              <p:cNvPr id="34" name="椭圆 33"/>
              <p:cNvSpPr/>
              <p:nvPr/>
            </p:nvSpPr>
            <p:spPr>
              <a:xfrm>
                <a:off x="189579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172564" y="1303020"/>
                <a:ext cx="4620122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50775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953733" y="1287596"/>
              <a:ext cx="2240780" cy="268493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38" name="椭圆 37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-1677895" y="1297869"/>
              <a:ext cx="2240780" cy="256870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42" name="椭圆 41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-40013" y="1553192"/>
              <a:ext cx="239660" cy="237509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9904" y="1553193"/>
              <a:ext cx="1015491" cy="237508"/>
            </a:xfrm>
            <a:prstGeom prst="rect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78438" y="1553192"/>
              <a:ext cx="251111" cy="23765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椭圆 78"/>
          <p:cNvSpPr/>
          <p:nvPr/>
        </p:nvSpPr>
        <p:spPr>
          <a:xfrm>
            <a:off x="2948340" y="3830628"/>
            <a:ext cx="255322" cy="255323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068927" y="3506914"/>
            <a:ext cx="255322" cy="255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3040455" y="1407090"/>
            <a:ext cx="133350" cy="13335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22373" y="1240313"/>
            <a:ext cx="103246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4272940" y="5712013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890408" y="5919547"/>
            <a:ext cx="102182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7116849" y="126713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期中作品進度</a:t>
            </a:r>
            <a:endParaRPr lang="zh-CN" altLang="en-US" sz="36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847139" y="2323435"/>
            <a:ext cx="3922681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麻將</a:t>
            </a:r>
            <a:r>
              <a:rPr lang="en-US" altLang="zh-TW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Wordle</a:t>
            </a:r>
            <a:endParaRPr lang="zh-CN" altLang="en-US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104363" y="458917"/>
            <a:ext cx="103246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672789" y="5418130"/>
            <a:ext cx="133350" cy="133350"/>
          </a:xfrm>
          <a:prstGeom prst="ellipse">
            <a:avLst/>
          </a:prstGeom>
          <a:solidFill>
            <a:srgbClr val="D1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 rot="16200000">
            <a:off x="3065523" y="5856021"/>
            <a:ext cx="788983" cy="436780"/>
            <a:chOff x="483839" y="5821106"/>
            <a:chExt cx="880942" cy="487688"/>
          </a:xfrm>
        </p:grpSpPr>
        <p:sp>
          <p:nvSpPr>
            <p:cNvPr id="111" name="椭圆 110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112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3253926" y="0"/>
            <a:ext cx="0" cy="1030514"/>
          </a:xfrm>
          <a:prstGeom prst="line">
            <a:avLst/>
          </a:prstGeom>
          <a:ln>
            <a:solidFill>
              <a:srgbClr val="89C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987922" y="676703"/>
            <a:ext cx="0" cy="797062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7813" y="1792114"/>
            <a:ext cx="0" cy="1714800"/>
          </a:xfrm>
          <a:prstGeom prst="line">
            <a:avLst/>
          </a:prstGeom>
          <a:ln>
            <a:solidFill>
              <a:srgbClr val="7DD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079351" y="5712013"/>
            <a:ext cx="0" cy="1126388"/>
          </a:xfrm>
          <a:prstGeom prst="line">
            <a:avLst/>
          </a:prstGeom>
          <a:ln>
            <a:solidFill>
              <a:srgbClr val="7DD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759262" y="445005"/>
            <a:ext cx="0" cy="1286262"/>
          </a:xfrm>
          <a:prstGeom prst="line">
            <a:avLst/>
          </a:prstGeom>
          <a:ln>
            <a:solidFill>
              <a:srgbClr val="63C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185824" y="5476051"/>
            <a:ext cx="0" cy="83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633693" y="5452531"/>
            <a:ext cx="0" cy="836896"/>
          </a:xfrm>
          <a:prstGeom prst="line">
            <a:avLst/>
          </a:prstGeom>
          <a:ln>
            <a:solidFill>
              <a:srgbClr val="62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816217" y="1088136"/>
            <a:ext cx="0" cy="797062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975722" y="5233697"/>
            <a:ext cx="0" cy="797062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5820671" y="3432097"/>
            <a:ext cx="0" cy="797062"/>
          </a:xfrm>
          <a:prstGeom prst="line">
            <a:avLst/>
          </a:prstGeom>
          <a:ln>
            <a:solidFill>
              <a:srgbClr val="89C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811719" y="345594"/>
            <a:ext cx="0" cy="1286262"/>
          </a:xfrm>
          <a:prstGeom prst="line">
            <a:avLst/>
          </a:prstGeom>
          <a:ln>
            <a:solidFill>
              <a:srgbClr val="62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8823262" y="5387628"/>
            <a:ext cx="0" cy="1286262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450347" y="3818637"/>
            <a:ext cx="0" cy="1286262"/>
          </a:xfrm>
          <a:prstGeom prst="line">
            <a:avLst/>
          </a:prstGeom>
          <a:ln>
            <a:solidFill>
              <a:srgbClr val="85D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100926" y="5632228"/>
            <a:ext cx="0" cy="801222"/>
          </a:xfrm>
          <a:prstGeom prst="line">
            <a:avLst/>
          </a:prstGeom>
          <a:ln w="111125"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816217" y="2306820"/>
            <a:ext cx="0" cy="1068783"/>
          </a:xfrm>
          <a:prstGeom prst="line">
            <a:avLst/>
          </a:prstGeom>
          <a:ln w="111125"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1945726" y="3046766"/>
            <a:ext cx="0" cy="801222"/>
          </a:xfrm>
          <a:prstGeom prst="line">
            <a:avLst/>
          </a:prstGeom>
          <a:ln w="111125">
            <a:solidFill>
              <a:srgbClr val="C1E7FF">
                <a:alpha val="3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11569411" y="5935252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11649445" y="2586818"/>
            <a:ext cx="102182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/>
          <p:cNvGrpSpPr/>
          <p:nvPr/>
        </p:nvGrpSpPr>
        <p:grpSpPr>
          <a:xfrm>
            <a:off x="1428806" y="1515261"/>
            <a:ext cx="3844195" cy="3864232"/>
            <a:chOff x="5853990" y="1042228"/>
            <a:chExt cx="3844195" cy="3864232"/>
          </a:xfrm>
        </p:grpSpPr>
        <p:sp>
          <p:nvSpPr>
            <p:cNvPr id="127" name="椭圆 126"/>
            <p:cNvSpPr/>
            <p:nvPr/>
          </p:nvSpPr>
          <p:spPr>
            <a:xfrm>
              <a:off x="5853990" y="1042228"/>
              <a:ext cx="3844195" cy="3844195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430588" y="3013327"/>
              <a:ext cx="133350" cy="13335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978897" y="2368378"/>
              <a:ext cx="92882" cy="92882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9268428" y="4789620"/>
              <a:ext cx="116840" cy="116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8123412" y="2624921"/>
              <a:ext cx="108754" cy="108754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9182634" y="2860428"/>
              <a:ext cx="116840" cy="116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9431075" y="3873197"/>
              <a:ext cx="133350" cy="13335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206421" y="3711571"/>
              <a:ext cx="79463" cy="79463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16200000">
            <a:off x="1988061" y="1910705"/>
            <a:ext cx="531322" cy="294139"/>
            <a:chOff x="483839" y="5821106"/>
            <a:chExt cx="880942" cy="487688"/>
          </a:xfrm>
        </p:grpSpPr>
        <p:sp>
          <p:nvSpPr>
            <p:cNvPr id="52" name="椭圆 51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39FE0FD-C526-446C-9721-7D2CA16167C3}"/>
              </a:ext>
            </a:extLst>
          </p:cNvPr>
          <p:cNvSpPr txBox="1"/>
          <p:nvPr/>
        </p:nvSpPr>
        <p:spPr>
          <a:xfrm>
            <a:off x="7296518" y="2983745"/>
            <a:ext cx="6620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Wordle (ncueim.ddns.net)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34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16831" y="15885"/>
            <a:ext cx="1698657" cy="1698657"/>
            <a:chOff x="5935982" y="1911322"/>
            <a:chExt cx="3844195" cy="3844195"/>
          </a:xfrm>
        </p:grpSpPr>
        <p:sp>
          <p:nvSpPr>
            <p:cNvPr id="35" name="椭圆 34"/>
            <p:cNvSpPr/>
            <p:nvPr/>
          </p:nvSpPr>
          <p:spPr>
            <a:xfrm>
              <a:off x="5935982" y="1911322"/>
              <a:ext cx="3844195" cy="3844195"/>
            </a:xfrm>
            <a:prstGeom prst="ellipse">
              <a:avLst/>
            </a:prstGeom>
            <a:gradFill flip="none" rotWithShape="1">
              <a:gsLst>
                <a:gs pos="0">
                  <a:srgbClr val="6BDDFF"/>
                </a:gs>
                <a:gs pos="100000">
                  <a:srgbClr val="61CBF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430588" y="3013327"/>
              <a:ext cx="133350" cy="13335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978897" y="2368378"/>
              <a:ext cx="92882" cy="92882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9268428" y="4789620"/>
              <a:ext cx="116840" cy="116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123412" y="2624921"/>
              <a:ext cx="108754" cy="108754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9182634" y="2860428"/>
              <a:ext cx="116840" cy="116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9431075" y="3873197"/>
              <a:ext cx="133350" cy="13335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206421" y="3711571"/>
              <a:ext cx="79463" cy="79463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5153083" y="6600716"/>
            <a:ext cx="1955658" cy="99420"/>
          </a:xfrm>
          <a:prstGeom prst="ellipse">
            <a:avLst/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5553" y="62598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預期成果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/>
          <a:srcRect l="18056" t="22108" r="15893" b="12970"/>
          <a:stretch/>
        </p:blipFill>
        <p:spPr>
          <a:xfrm>
            <a:off x="10649146" y="5338121"/>
            <a:ext cx="470739" cy="462692"/>
          </a:xfrm>
          <a:prstGeom prst="ellipse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18945" t="22361" r="16317" b="13542"/>
          <a:stretch/>
        </p:blipFill>
        <p:spPr>
          <a:xfrm>
            <a:off x="10008859" y="5463144"/>
            <a:ext cx="1021090" cy="1010981"/>
          </a:xfrm>
          <a:prstGeom prst="ellipse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0179856" y="4501212"/>
            <a:ext cx="162049" cy="162049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019534" y="4248051"/>
            <a:ext cx="103246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18082" y="5411645"/>
            <a:ext cx="162049" cy="162049"/>
          </a:xfrm>
          <a:prstGeom prst="ellips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393986" y="5562700"/>
            <a:ext cx="103246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41082" y="4597128"/>
            <a:ext cx="162049" cy="162049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l="18945" t="22361" r="16317" b="13542"/>
          <a:stretch/>
        </p:blipFill>
        <p:spPr>
          <a:xfrm>
            <a:off x="1045088" y="4892034"/>
            <a:ext cx="592381" cy="586516"/>
          </a:xfrm>
          <a:prstGeom prst="ellipse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6143684" y="2008790"/>
            <a:ext cx="4335340" cy="355391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753650" y="1855896"/>
            <a:ext cx="116840" cy="11684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379723" y="1576408"/>
            <a:ext cx="79463" cy="7946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909272" y="15885"/>
            <a:ext cx="150495" cy="150495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647713" y="778988"/>
            <a:ext cx="79463" cy="7946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l="18056" t="22108" r="15893" b="12970"/>
          <a:stretch/>
        </p:blipFill>
        <p:spPr>
          <a:xfrm>
            <a:off x="8263808" y="-1333195"/>
            <a:ext cx="2003131" cy="1968888"/>
          </a:xfrm>
          <a:prstGeom prst="ellipse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0EC1D1F-1485-4F75-AA80-A359C70B3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0" t="9269" r="13976" b="2302"/>
          <a:stretch/>
        </p:blipFill>
        <p:spPr>
          <a:xfrm>
            <a:off x="389592" y="1991610"/>
            <a:ext cx="5205789" cy="3469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3408A64-DC3F-4EC8-9A2E-683491060B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5" t="6031" r="55942"/>
          <a:stretch/>
        </p:blipFill>
        <p:spPr>
          <a:xfrm>
            <a:off x="7089581" y="114614"/>
            <a:ext cx="4982045" cy="64444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667F09-66A6-4BB8-B353-941E7FC9AEDF}"/>
              </a:ext>
            </a:extLst>
          </p:cNvPr>
          <p:cNvSpPr txBox="1"/>
          <p:nvPr/>
        </p:nvSpPr>
        <p:spPr>
          <a:xfrm>
            <a:off x="6519816" y="2951588"/>
            <a:ext cx="3187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1.</a:t>
            </a:r>
            <a:r>
              <a:rPr lang="zh-TW" altLang="en-US" sz="2400" dirty="0">
                <a:solidFill>
                  <a:srgbClr val="0070C0"/>
                </a:solidFill>
              </a:rPr>
              <a:t>新增夜間模式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2.</a:t>
            </a:r>
            <a:r>
              <a:rPr lang="zh-TW" altLang="en-US" sz="2400" dirty="0">
                <a:solidFill>
                  <a:srgbClr val="0070C0"/>
                </a:solidFill>
              </a:rPr>
              <a:t>防止輸入非胡牌牌型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3.</a:t>
            </a:r>
            <a:r>
              <a:rPr lang="zh-TW" altLang="en-US" sz="2400" dirty="0">
                <a:solidFill>
                  <a:srgbClr val="0070C0"/>
                </a:solidFill>
              </a:rPr>
              <a:t>介面優化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4.</a:t>
            </a:r>
            <a:r>
              <a:rPr lang="zh-TW" altLang="en-US" sz="2400" dirty="0">
                <a:solidFill>
                  <a:srgbClr val="0070C0"/>
                </a:solidFill>
              </a:rPr>
              <a:t>新增積分排名</a:t>
            </a:r>
          </a:p>
        </p:txBody>
      </p:sp>
    </p:spTree>
    <p:extLst>
      <p:ext uri="{BB962C8B-B14F-4D97-AF65-F5344CB8AC3E}">
        <p14:creationId xmlns:p14="http://schemas.microsoft.com/office/powerpoint/2010/main" val="114435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BDDFF"/>
            </a:gs>
            <a:gs pos="100000">
              <a:srgbClr val="61CB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1123950" y="1638300"/>
            <a:ext cx="107950" cy="1079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849019" y="1238251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266950" y="1496060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69900" y="1496060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267907" y="1523864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991476" y="979442"/>
            <a:ext cx="152672" cy="152672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693293" y="1629410"/>
            <a:ext cx="116840" cy="116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1319366" y="1349922"/>
            <a:ext cx="79463" cy="79463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2019953" y="1370965"/>
            <a:ext cx="116840" cy="116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982369" y="2324100"/>
            <a:ext cx="88901" cy="88901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859590" y="1905"/>
            <a:ext cx="150495" cy="150495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209675" y="431800"/>
            <a:ext cx="171450" cy="1714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86016" y="2359978"/>
            <a:ext cx="133350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814611" y="3276996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00292" y="4046134"/>
            <a:ext cx="15092998" cy="3349082"/>
            <a:chOff x="-1600200" y="3508918"/>
            <a:chExt cx="15092998" cy="3349082"/>
          </a:xfrm>
        </p:grpSpPr>
        <p:sp>
          <p:nvSpPr>
            <p:cNvPr id="10" name="直角三角形 9"/>
            <p:cNvSpPr/>
            <p:nvPr/>
          </p:nvSpPr>
          <p:spPr>
            <a:xfrm>
              <a:off x="5096284" y="3508918"/>
              <a:ext cx="3418632" cy="2460987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flipH="1">
              <a:off x="768873" y="3508918"/>
              <a:ext cx="4335083" cy="2460987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直角三角形 7"/>
            <p:cNvSpPr/>
            <p:nvPr/>
          </p:nvSpPr>
          <p:spPr>
            <a:xfrm>
              <a:off x="5095864" y="3508918"/>
              <a:ext cx="545583" cy="656709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直角三角形 7"/>
            <p:cNvSpPr/>
            <p:nvPr/>
          </p:nvSpPr>
          <p:spPr>
            <a:xfrm flipH="1">
              <a:off x="4395169" y="3508918"/>
              <a:ext cx="701113" cy="608559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7984428" y="4380963"/>
              <a:ext cx="4284296" cy="2460987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flipH="1">
              <a:off x="3560192" y="4380963"/>
              <a:ext cx="4424236" cy="2460987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直角三角形 7"/>
            <p:cNvSpPr/>
            <p:nvPr/>
          </p:nvSpPr>
          <p:spPr>
            <a:xfrm>
              <a:off x="7985784" y="4369668"/>
              <a:ext cx="676790" cy="656710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直角三角形 7"/>
            <p:cNvSpPr/>
            <p:nvPr/>
          </p:nvSpPr>
          <p:spPr>
            <a:xfrm flipH="1">
              <a:off x="7285089" y="4369668"/>
              <a:ext cx="701113" cy="608560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1825311" y="4397013"/>
              <a:ext cx="6088268" cy="2460987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flipH="1">
              <a:off x="-1600200" y="4397013"/>
              <a:ext cx="3425511" cy="2460987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1814611" y="4386313"/>
              <a:ext cx="1457867" cy="982197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直角三角形 7"/>
            <p:cNvSpPr/>
            <p:nvPr/>
          </p:nvSpPr>
          <p:spPr>
            <a:xfrm flipH="1">
              <a:off x="995415" y="4397013"/>
              <a:ext cx="829895" cy="907086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>
              <a:off x="10444255" y="4834506"/>
              <a:ext cx="3048543" cy="2018739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flipH="1">
              <a:off x="7897529" y="4834506"/>
              <a:ext cx="2546726" cy="2018739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直角三角形 7"/>
            <p:cNvSpPr/>
            <p:nvPr/>
          </p:nvSpPr>
          <p:spPr>
            <a:xfrm>
              <a:off x="10444255" y="4834506"/>
              <a:ext cx="994574" cy="727608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869950 w 1782402"/>
                <a:gd name="connsiteY2" fmla="*/ 351971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783239 w 1782402"/>
                <a:gd name="connsiteY2" fmla="*/ 386655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773604 w 1782402"/>
                <a:gd name="connsiteY2" fmla="*/ 405925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2402" h="1165791">
                  <a:moveTo>
                    <a:pt x="0" y="1008743"/>
                  </a:moveTo>
                  <a:lnTo>
                    <a:pt x="9525" y="0"/>
                  </a:lnTo>
                  <a:lnTo>
                    <a:pt x="773604" y="405925"/>
                  </a:lnTo>
                  <a:lnTo>
                    <a:pt x="1782402" y="1050789"/>
                  </a:lnTo>
                  <a:cubicBezTo>
                    <a:pt x="1390819" y="1222239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直角三角形 7"/>
            <p:cNvSpPr/>
            <p:nvPr/>
          </p:nvSpPr>
          <p:spPr>
            <a:xfrm flipH="1">
              <a:off x="9836685" y="4834506"/>
              <a:ext cx="619050" cy="671967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  <a:gd name="connsiteX0" fmla="*/ 0 w 1769756"/>
                <a:gd name="connsiteY0" fmla="*/ 1008743 h 1076641"/>
                <a:gd name="connsiteX1" fmla="*/ 9525 w 1769756"/>
                <a:gd name="connsiteY1" fmla="*/ 0 h 1076641"/>
                <a:gd name="connsiteX2" fmla="*/ 869950 w 1769756"/>
                <a:gd name="connsiteY2" fmla="*/ 351971 h 1076641"/>
                <a:gd name="connsiteX3" fmla="*/ 1769756 w 1769756"/>
                <a:gd name="connsiteY3" fmla="*/ 750189 h 1076641"/>
                <a:gd name="connsiteX4" fmla="*/ 1177727 w 1769756"/>
                <a:gd name="connsiteY4" fmla="*/ 1065893 h 1076641"/>
                <a:gd name="connsiteX5" fmla="*/ 0 w 1769756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9756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69756" y="750189"/>
                  </a:lnTo>
                  <a:cubicBezTo>
                    <a:pt x="1378173" y="921639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773800" y="4039248"/>
              <a:ext cx="112349" cy="112349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10119871" y="3389345"/>
            <a:ext cx="144449" cy="1444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1082866" y="3269506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568824" y="3269506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771217" y="3661183"/>
            <a:ext cx="66949" cy="669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063697" y="4186626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14407" y="2753683"/>
            <a:ext cx="5976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dirty="0">
                <a:solidFill>
                  <a:srgbClr val="FCFC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a lot .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CFCE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165224" y="2797716"/>
            <a:ext cx="88901" cy="88901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24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83</Words>
  <Application>Microsoft Office PowerPoint</Application>
  <PresentationFormat>寬螢幕</PresentationFormat>
  <Paragraphs>18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微软雅黑</vt:lpstr>
      <vt:lpstr>微软雅黑 Light</vt:lpstr>
      <vt:lpstr>微軟正黑體</vt:lpstr>
      <vt:lpstr>Arial</vt:lpstr>
      <vt:lpstr>Arial</vt:lpstr>
      <vt:lpstr>Calibri</vt:lpstr>
      <vt:lpstr>Calibri Light</vt:lpstr>
      <vt:lpstr>Office 佈景主題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家源 朱</dc:creator>
  <cp:lastModifiedBy>家源 朱</cp:lastModifiedBy>
  <cp:revision>5</cp:revision>
  <dcterms:created xsi:type="dcterms:W3CDTF">2022-04-11T15:49:04Z</dcterms:created>
  <dcterms:modified xsi:type="dcterms:W3CDTF">2022-04-11T16:18:03Z</dcterms:modified>
</cp:coreProperties>
</file>