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3"/>
  </p:notesMasterIdLst>
  <p:sldIdLst>
    <p:sldId id="321" r:id="rId2"/>
    <p:sldId id="331" r:id="rId3"/>
    <p:sldId id="330" r:id="rId4"/>
    <p:sldId id="333" r:id="rId5"/>
    <p:sldId id="332" r:id="rId6"/>
    <p:sldId id="334" r:id="rId7"/>
    <p:sldId id="328" r:id="rId8"/>
    <p:sldId id="325" r:id="rId9"/>
    <p:sldId id="329" r:id="rId10"/>
    <p:sldId id="326" r:id="rId11"/>
    <p:sldId id="32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012"/>
  </p:normalViewPr>
  <p:slideViewPr>
    <p:cSldViewPr snapToGrid="0" snapToObjects="1">
      <p:cViewPr varScale="1">
        <p:scale>
          <a:sx n="112" d="100"/>
          <a:sy n="112" d="100"/>
        </p:scale>
        <p:origin x="46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2023/5/28</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2023/5/28</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2023/5/28</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2023/5/28</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10</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Using </a:t>
            </a:r>
            <a:r>
              <a:rPr kumimoji="1" lang="en-US" altLang="ja-JP" sz="1200" dirty="0" err="1"/>
              <a:t>Metaplex</a:t>
            </a:r>
            <a:r>
              <a:rPr kumimoji="1" lang="en-US" altLang="ja-JP" sz="1200" dirty="0"/>
              <a:t> JavaScript SDK.</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679845"/>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Value</a:t>
              </a:r>
              <a:endParaRPr kumimoji="1" lang="ja-JP" altLang="en-US" sz="20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dirty="0">
                  <a:solidFill>
                    <a:schemeClr val="tx1"/>
                  </a:solidFill>
                  <a:latin typeface="Söhne"/>
                </a:rPr>
                <a:t>Over</a:t>
              </a:r>
              <a:r>
                <a:rPr lang="en-US" altLang="ja-JP" sz="2000" b="0" i="0" dirty="0">
                  <a:solidFill>
                    <a:schemeClr val="tx1"/>
                  </a:solidFill>
                  <a:effectLst/>
                  <a:latin typeface="Söhne"/>
                </a:rPr>
                <a:t> </a:t>
              </a:r>
              <a:r>
                <a:rPr lang="en-US" altLang="ja-JP" sz="2000" b="0" i="0" dirty="0">
                  <a:solidFill>
                    <a:srgbClr val="FF0000"/>
                  </a:solidFill>
                  <a:effectLst/>
                  <a:latin typeface="Söhne"/>
                </a:rPr>
                <a:t>2 to 2.5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Even with a </a:t>
              </a:r>
              <a:r>
                <a:rPr lang="en-US" altLang="ja-JP" sz="2000" b="0" i="0" dirty="0">
                  <a:solidFill>
                    <a:srgbClr val="FF0000"/>
                  </a:solidFill>
                  <a:effectLst/>
                  <a:latin typeface="Söhne"/>
                </a:rPr>
                <a:t>large number of instructions (e.g. 40)</a:t>
              </a:r>
              <a:r>
                <a:rPr lang="en-US" altLang="ja-JP" sz="2000" b="0" i="0" dirty="0">
                  <a:solidFill>
                    <a:schemeClr val="tx1"/>
                  </a:solidFill>
                  <a:effectLst/>
                  <a:latin typeface="Söhne"/>
                </a:rPr>
                <a:t>, the </a:t>
              </a:r>
              <a:r>
                <a:rPr lang="en-US" altLang="ja-JP" sz="2000" b="0" i="0" dirty="0">
                  <a:solidFill>
                    <a:srgbClr val="FF0000"/>
                  </a:solidFill>
                  <a:effectLst/>
                  <a:latin typeface="Söhne"/>
                </a:rPr>
                <a:t>speed is fast</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When the number of instructions is low, there is not much variation.</a:t>
              </a:r>
              <a:br>
                <a:rPr kumimoji="1" lang="en-US" altLang="ja-JP" sz="2000" dirty="0">
                  <a:solidFill>
                    <a:schemeClr val="tx1"/>
                  </a:solidFill>
                </a:rPr>
              </a:br>
              <a:r>
                <a:rPr kumimoji="1" lang="en-US" altLang="ja-JP" sz="2000" dirty="0">
                  <a:solidFill>
                    <a:schemeClr val="tx1"/>
                  </a:solidFill>
                </a:rPr>
                <a:t>However, "Many drops make a shower", and there is a significant difference in speed when the trading volume is high.</a:t>
              </a:r>
            </a:p>
            <a:p>
              <a:pPr marL="285750" indent="-285750">
                <a:buFont typeface="Arial" panose="020B0604020202020204" pitchFamily="34" charset="0"/>
                <a:buChar char="•"/>
              </a:pPr>
              <a:r>
                <a:rPr kumimoji="1" lang="en-US" altLang="ja-JP" sz="2000" dirty="0">
                  <a:solidFill>
                    <a:schemeClr val="tx1"/>
                  </a:solidFill>
                </a:rPr>
                <a:t>Maintains a consistent and </a:t>
              </a:r>
              <a:r>
                <a:rPr kumimoji="1" lang="en-US" altLang="ja-JP" sz="2000" dirty="0">
                  <a:solidFill>
                    <a:srgbClr val="FF0000"/>
                  </a:solidFill>
                </a:rPr>
                <a:t>stable speed without any deviation(under 0.5 </a:t>
              </a:r>
              <a:r>
                <a:rPr kumimoji="1" lang="en-US" altLang="ja-JP" sz="2000" dirty="0" err="1">
                  <a:solidFill>
                    <a:srgbClr val="FF0000"/>
                  </a:solidFill>
                </a:rPr>
                <a:t>ms</a:t>
              </a:r>
              <a:r>
                <a:rPr kumimoji="1" lang="en-US" altLang="ja-JP" sz="2000" dirty="0">
                  <a:solidFill>
                    <a:srgbClr val="FF0000"/>
                  </a:solidFill>
                </a:rPr>
                <a:t>)</a:t>
              </a:r>
              <a:r>
                <a:rPr kumimoji="1" lang="en-US" altLang="ja-JP" sz="2000" dirty="0">
                  <a:solidFill>
                    <a:schemeClr val="tx1"/>
                  </a:solidFill>
                </a:rPr>
                <a:t>.</a:t>
              </a: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56883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8697</TotalTime>
  <Words>982</Words>
  <Application>Microsoft Macintosh PowerPoint</Application>
  <PresentationFormat>ワイド画面</PresentationFormat>
  <Paragraphs>176</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Söhne</vt:lpstr>
      <vt:lpstr>游ゴシック</vt:lpstr>
      <vt:lpstr>游ゴシック</vt:lpstr>
      <vt:lpstr>Arial</vt:lpstr>
      <vt:lpstr>Calibri</vt:lpstr>
      <vt:lpstr>Office テーマ</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Conclusion of Mad Mints</vt:lpstr>
      <vt:lpstr>Transaction Processing Bottleneck</vt:lpstr>
      <vt:lpstr>Difference Between Mad Mints and Standard Transaction (Transfer SOL Instruction)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3017</cp:revision>
  <cp:lastPrinted>2023-05-21T09:15:46Z</cp:lastPrinted>
  <dcterms:created xsi:type="dcterms:W3CDTF">2021-12-18T05:33:19Z</dcterms:created>
  <dcterms:modified xsi:type="dcterms:W3CDTF">2023-05-28T13:23:20Z</dcterms:modified>
  <cp:category/>
</cp:coreProperties>
</file>