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00000"/>
    <a:srgbClr val="2C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012"/>
  </p:normalViewPr>
  <p:slideViewPr>
    <p:cSldViewPr snapToGrid="0" snapToObjects="1">
      <p:cViewPr varScale="1">
        <p:scale>
          <a:sx n="112" d="100"/>
          <a:sy n="112" d="100"/>
        </p:scale>
        <p:origin x="4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6DFB40-8C3F-A944-983D-65243E3E0DC7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1B2AF4-14FC-314E-A304-69D6AC20AFC1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37866"/>
            <a:ext cx="1440000" cy="173921"/>
          </a:xfrm>
          <a:prstGeom prst="rect">
            <a:avLst/>
          </a:prstGeom>
        </p:spPr>
        <p:txBody>
          <a:bodyPr/>
          <a:lstStyle/>
          <a:p>
            <a:fld id="{73EFA7FA-4B80-324E-84D1-8F8384F1BA5D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76000" y="6637866"/>
            <a:ext cx="1440000" cy="17392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3800" y="6637866"/>
            <a:ext cx="1440000" cy="173921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E220AC-C2A7-024E-ACAB-4DB6052A376C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48FC5F-5874-5040-B9D3-0BB86491154B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7059AF-CDDF-A545-B437-20B256967FD9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B6534E-A8F6-864C-985B-4DB3D4538E40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3D519C-9325-DD4F-A5F6-0AFD37CE8635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3B069-C866-8C47-A1B1-6AEF053A8792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3513C-F2F4-B940-8F47-6502D3E9B9CA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角丸四角形 1024">
            <a:extLst>
              <a:ext uri="{FF2B5EF4-FFF2-40B4-BE49-F238E27FC236}">
                <a16:creationId xmlns:a16="http://schemas.microsoft.com/office/drawing/2014/main" id="{AA4C37A7-CDF3-49AB-A709-AC3DDF414FAB}"/>
              </a:ext>
            </a:extLst>
          </p:cNvPr>
          <p:cNvSpPr/>
          <p:nvPr/>
        </p:nvSpPr>
        <p:spPr>
          <a:xfrm>
            <a:off x="3208532" y="4324187"/>
            <a:ext cx="6510149" cy="1876594"/>
          </a:xfrm>
          <a:prstGeom prst="roundRect">
            <a:avLst>
              <a:gd name="adj" fmla="val 540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accent2"/>
                </a:solidFill>
              </a:rPr>
              <a:t>Keep Sign In (Verify JWT)</a:t>
            </a:r>
            <a:endParaRPr kumimoji="1" lang="ja-JP" altLang="en-US" sz="1200">
              <a:solidFill>
                <a:schemeClr val="accent2"/>
              </a:solidFill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E8EFDD77-CB32-F746-09A4-E2461B241412}"/>
              </a:ext>
            </a:extLst>
          </p:cNvPr>
          <p:cNvCxnSpPr>
            <a:cxnSpLocks/>
          </p:cNvCxnSpPr>
          <p:nvPr/>
        </p:nvCxnSpPr>
        <p:spPr>
          <a:xfrm flipH="1">
            <a:off x="7273043" y="5835711"/>
            <a:ext cx="250839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83ED1119-1FBF-55B9-05D1-AC623CDA799E}"/>
              </a:ext>
            </a:extLst>
          </p:cNvPr>
          <p:cNvCxnSpPr>
            <a:cxnSpLocks/>
          </p:cNvCxnSpPr>
          <p:nvPr/>
        </p:nvCxnSpPr>
        <p:spPr>
          <a:xfrm flipH="1">
            <a:off x="3144532" y="5835711"/>
            <a:ext cx="250934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テキスト ボックス 1029">
            <a:extLst>
              <a:ext uri="{FF2B5EF4-FFF2-40B4-BE49-F238E27FC236}">
                <a16:creationId xmlns:a16="http://schemas.microsoft.com/office/drawing/2014/main" id="{25F3A740-58C6-19D1-5E57-B2E06963713D}"/>
              </a:ext>
            </a:extLst>
          </p:cNvPr>
          <p:cNvSpPr txBox="1"/>
          <p:nvPr/>
        </p:nvSpPr>
        <p:spPr>
          <a:xfrm>
            <a:off x="7260317" y="5419485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3. Return result (decoded JWT)</a:t>
            </a:r>
            <a:endParaRPr kumimoji="1" lang="ja-JP" altLang="en-US" sz="1200" dirty="0"/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C824270E-1D45-9C16-181B-DDB2083322E2}"/>
              </a:ext>
            </a:extLst>
          </p:cNvPr>
          <p:cNvSpPr txBox="1"/>
          <p:nvPr/>
        </p:nvSpPr>
        <p:spPr>
          <a:xfrm>
            <a:off x="3208532" y="5419485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4. Display signed in</a:t>
            </a:r>
            <a:endParaRPr kumimoji="1" lang="ja-JP" altLang="en-US" sz="1200" dirty="0"/>
          </a:p>
        </p:txBody>
      </p: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E2ADEF00-5DB1-F909-3B09-0443D04E2FFB}"/>
              </a:ext>
            </a:extLst>
          </p:cNvPr>
          <p:cNvCxnSpPr>
            <a:cxnSpLocks/>
          </p:cNvCxnSpPr>
          <p:nvPr/>
        </p:nvCxnSpPr>
        <p:spPr>
          <a:xfrm>
            <a:off x="7273043" y="5134232"/>
            <a:ext cx="250839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D05F754D-8845-75EF-A32F-6440DE11C347}"/>
              </a:ext>
            </a:extLst>
          </p:cNvPr>
          <p:cNvCxnSpPr>
            <a:cxnSpLocks/>
          </p:cNvCxnSpPr>
          <p:nvPr/>
        </p:nvCxnSpPr>
        <p:spPr>
          <a:xfrm>
            <a:off x="3144532" y="5134232"/>
            <a:ext cx="250934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339E3F09-3601-457E-E1D5-0700B37F1076}"/>
              </a:ext>
            </a:extLst>
          </p:cNvPr>
          <p:cNvSpPr txBox="1"/>
          <p:nvPr/>
        </p:nvSpPr>
        <p:spPr>
          <a:xfrm>
            <a:off x="7260317" y="4728139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2. Request verify JWT</a:t>
            </a:r>
            <a:endParaRPr kumimoji="1" lang="ja-JP" altLang="en-US" sz="1200" dirty="0"/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1E716BB4-3A50-E3DB-AC19-C1EAFDCD8906}"/>
              </a:ext>
            </a:extLst>
          </p:cNvPr>
          <p:cNvSpPr txBox="1"/>
          <p:nvPr/>
        </p:nvSpPr>
        <p:spPr>
          <a:xfrm>
            <a:off x="3208532" y="4728139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1. Read JWT in cookie</a:t>
            </a:r>
            <a:endParaRPr kumimoji="1" lang="ja-JP" altLang="en-US" sz="1200" dirty="0"/>
          </a:p>
        </p:txBody>
      </p:sp>
      <p:sp>
        <p:nvSpPr>
          <p:cNvPr id="1036" name="メモ 1035">
            <a:extLst>
              <a:ext uri="{FF2B5EF4-FFF2-40B4-BE49-F238E27FC236}">
                <a16:creationId xmlns:a16="http://schemas.microsoft.com/office/drawing/2014/main" id="{49FCF613-E7A3-9420-C391-4CECECB0A454}"/>
              </a:ext>
            </a:extLst>
          </p:cNvPr>
          <p:cNvSpPr/>
          <p:nvPr/>
        </p:nvSpPr>
        <p:spPr>
          <a:xfrm>
            <a:off x="4114928" y="4981258"/>
            <a:ext cx="639746" cy="32003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JWT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D2D3AF1B-CCD7-62AF-333B-B42D1DCC1777}"/>
              </a:ext>
            </a:extLst>
          </p:cNvPr>
          <p:cNvSpPr/>
          <p:nvPr/>
        </p:nvSpPr>
        <p:spPr>
          <a:xfrm>
            <a:off x="3208532" y="3120304"/>
            <a:ext cx="6510149" cy="1088288"/>
          </a:xfrm>
          <a:prstGeom prst="roundRect">
            <a:avLst>
              <a:gd name="adj" fmla="val 540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accent2"/>
                </a:solidFill>
              </a:rPr>
              <a:t>Create JWT (if passing auth)</a:t>
            </a:r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A6137F0D-E279-9714-CAE2-62211DD2172D}"/>
              </a:ext>
            </a:extLst>
          </p:cNvPr>
          <p:cNvSpPr/>
          <p:nvPr/>
        </p:nvSpPr>
        <p:spPr>
          <a:xfrm>
            <a:off x="3208532" y="1118122"/>
            <a:ext cx="6510149" cy="1526336"/>
          </a:xfrm>
          <a:prstGeom prst="roundRect">
            <a:avLst>
              <a:gd name="adj" fmla="val 540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accent2"/>
                </a:solidFill>
              </a:rPr>
              <a:t>Sign Message (auth)</a:t>
            </a:r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30752F-9431-EEAA-DD43-BF091A3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Process – Sign Message and JWT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4C4E22-AEAE-C32F-A30D-ED0BD17C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BD4071-AB29-6AC6-3992-FA52323B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4724BDB-79DB-0432-0DEA-1B35DCC3178D}"/>
              </a:ext>
            </a:extLst>
          </p:cNvPr>
          <p:cNvGrpSpPr/>
          <p:nvPr/>
        </p:nvGrpSpPr>
        <p:grpSpPr>
          <a:xfrm>
            <a:off x="896843" y="3030377"/>
            <a:ext cx="348041" cy="450054"/>
            <a:chOff x="490159" y="2239964"/>
            <a:chExt cx="348041" cy="450054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9F06B9CF-15FF-F067-E744-0B908A6A153C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27521DEC-90EA-BF2F-1B22-A0E10419CA7D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6D0BD4D-9E26-7A7B-0B61-607984BA09DD}"/>
              </a:ext>
            </a:extLst>
          </p:cNvPr>
          <p:cNvSpPr/>
          <p:nvPr/>
        </p:nvSpPr>
        <p:spPr>
          <a:xfrm>
            <a:off x="9781433" y="1124216"/>
            <a:ext cx="1619169" cy="5076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(API Server)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95922F-2DEB-B9ED-3C48-A18B570FE67B}"/>
              </a:ext>
            </a:extLst>
          </p:cNvPr>
          <p:cNvSpPr/>
          <p:nvPr/>
        </p:nvSpPr>
        <p:spPr>
          <a:xfrm>
            <a:off x="5653874" y="1118122"/>
            <a:ext cx="1619169" cy="5076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Frontend</a:t>
            </a:r>
          </a:p>
        </p:txBody>
      </p:sp>
      <p:pic>
        <p:nvPicPr>
          <p:cNvPr id="1028" name="Picture 4" descr="Express - Node.js web application framework">
            <a:extLst>
              <a:ext uri="{FF2B5EF4-FFF2-40B4-BE49-F238E27FC236}">
                <a16:creationId xmlns:a16="http://schemas.microsoft.com/office/drawing/2014/main" id="{66020ECD-3AAE-D73E-5A4A-DB4AC06D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8940" y="1892441"/>
            <a:ext cx="1134518" cy="4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6228F0-9006-81FB-BD42-AAF7E60BB6EE}"/>
              </a:ext>
            </a:extLst>
          </p:cNvPr>
          <p:cNvCxnSpPr>
            <a:cxnSpLocks/>
          </p:cNvCxnSpPr>
          <p:nvPr/>
        </p:nvCxnSpPr>
        <p:spPr>
          <a:xfrm flipH="1">
            <a:off x="7273043" y="1823442"/>
            <a:ext cx="250839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7DD495-DBBF-CC6B-438D-06B05352EA3A}"/>
              </a:ext>
            </a:extLst>
          </p:cNvPr>
          <p:cNvCxnSpPr>
            <a:cxnSpLocks/>
          </p:cNvCxnSpPr>
          <p:nvPr/>
        </p:nvCxnSpPr>
        <p:spPr>
          <a:xfrm flipH="1">
            <a:off x="3144532" y="1823442"/>
            <a:ext cx="250934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F87FECE-2A72-2054-E930-C4DB64E81F25}"/>
              </a:ext>
            </a:extLst>
          </p:cNvPr>
          <p:cNvSpPr txBox="1"/>
          <p:nvPr/>
        </p:nvSpPr>
        <p:spPr>
          <a:xfrm>
            <a:off x="7260317" y="1466150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1. Create message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24385C4-AA93-949D-348A-801BB9D3DA37}"/>
              </a:ext>
            </a:extLst>
          </p:cNvPr>
          <p:cNvSpPr txBox="1"/>
          <p:nvPr/>
        </p:nvSpPr>
        <p:spPr>
          <a:xfrm>
            <a:off x="3208532" y="1466150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2. Request approve to sign message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0E73AA0-810E-A3BD-10D1-1662C35599AD}"/>
              </a:ext>
            </a:extLst>
          </p:cNvPr>
          <p:cNvCxnSpPr>
            <a:cxnSpLocks/>
          </p:cNvCxnSpPr>
          <p:nvPr/>
        </p:nvCxnSpPr>
        <p:spPr>
          <a:xfrm>
            <a:off x="7273043" y="2404579"/>
            <a:ext cx="250839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6665470-55DF-3B0B-0AE3-B5871D3AC56A}"/>
              </a:ext>
            </a:extLst>
          </p:cNvPr>
          <p:cNvCxnSpPr>
            <a:cxnSpLocks/>
          </p:cNvCxnSpPr>
          <p:nvPr/>
        </p:nvCxnSpPr>
        <p:spPr>
          <a:xfrm>
            <a:off x="3144532" y="2404579"/>
            <a:ext cx="250934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54C2A31-3528-8592-2784-BB6F014CF3AA}"/>
              </a:ext>
            </a:extLst>
          </p:cNvPr>
          <p:cNvSpPr txBox="1"/>
          <p:nvPr/>
        </p:nvSpPr>
        <p:spPr>
          <a:xfrm>
            <a:off x="7260317" y="1979249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4. Request verify signature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564DD4-F482-362B-52B0-EBCD9CDAFA59}"/>
              </a:ext>
            </a:extLst>
          </p:cNvPr>
          <p:cNvSpPr txBox="1"/>
          <p:nvPr/>
        </p:nvSpPr>
        <p:spPr>
          <a:xfrm>
            <a:off x="3208532" y="1979249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3. Approve</a:t>
            </a:r>
            <a:endParaRPr kumimoji="1" lang="ja-JP" altLang="en-US" sz="1200" dirty="0"/>
          </a:p>
        </p:txBody>
      </p:sp>
      <p:sp>
        <p:nvSpPr>
          <p:cNvPr id="37" name="メモ 36">
            <a:extLst>
              <a:ext uri="{FF2B5EF4-FFF2-40B4-BE49-F238E27FC236}">
                <a16:creationId xmlns:a16="http://schemas.microsoft.com/office/drawing/2014/main" id="{9C52DB4B-9417-E7D7-013B-C2250C88A74B}"/>
              </a:ext>
            </a:extLst>
          </p:cNvPr>
          <p:cNvSpPr/>
          <p:nvPr/>
        </p:nvSpPr>
        <p:spPr>
          <a:xfrm>
            <a:off x="4114928" y="2241285"/>
            <a:ext cx="639746" cy="32003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Signature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B84E34D-AAE5-A12A-0A92-BDD95E97A489}"/>
              </a:ext>
            </a:extLst>
          </p:cNvPr>
          <p:cNvSpPr/>
          <p:nvPr/>
        </p:nvSpPr>
        <p:spPr>
          <a:xfrm>
            <a:off x="1525363" y="1118122"/>
            <a:ext cx="1619169" cy="5076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Device / Wallet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EAC1F25-1EF1-0F99-4351-68C1742733D0}"/>
              </a:ext>
            </a:extLst>
          </p:cNvPr>
          <p:cNvCxnSpPr>
            <a:cxnSpLocks/>
          </p:cNvCxnSpPr>
          <p:nvPr/>
        </p:nvCxnSpPr>
        <p:spPr>
          <a:xfrm flipH="1">
            <a:off x="7273043" y="3949765"/>
            <a:ext cx="250839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B1D7C32-3C63-1F07-E3F4-BA696030C130}"/>
              </a:ext>
            </a:extLst>
          </p:cNvPr>
          <p:cNvCxnSpPr>
            <a:cxnSpLocks/>
          </p:cNvCxnSpPr>
          <p:nvPr/>
        </p:nvCxnSpPr>
        <p:spPr>
          <a:xfrm flipH="1">
            <a:off x="3144532" y="3949765"/>
            <a:ext cx="250934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95605E8-4E19-29C2-5670-41B0B93B9F3B}"/>
              </a:ext>
            </a:extLst>
          </p:cNvPr>
          <p:cNvSpPr txBox="1"/>
          <p:nvPr/>
        </p:nvSpPr>
        <p:spPr>
          <a:xfrm>
            <a:off x="7260317" y="3523893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1. Create JWT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D98B2F-B316-8CBD-15FE-BDC1B05AF781}"/>
              </a:ext>
            </a:extLst>
          </p:cNvPr>
          <p:cNvSpPr txBox="1"/>
          <p:nvPr/>
        </p:nvSpPr>
        <p:spPr>
          <a:xfrm>
            <a:off x="3208532" y="3523893"/>
            <a:ext cx="2432912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2. Set JWT to cookie</a:t>
            </a:r>
            <a:endParaRPr kumimoji="1" lang="ja-JP" alt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7652E-5074-D82F-1431-100383C5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9343" y="3850840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7819A12-A81D-B587-AE67-66F86FFAEE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206" y="3925521"/>
            <a:ext cx="332085" cy="292234"/>
          </a:xfrm>
          <a:prstGeom prst="rect">
            <a:avLst/>
          </a:prstGeom>
        </p:spPr>
      </p:pic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E8C29EC-3075-317F-A267-B2631F570980}"/>
              </a:ext>
            </a:extLst>
          </p:cNvPr>
          <p:cNvGrpSpPr/>
          <p:nvPr/>
        </p:nvGrpSpPr>
        <p:grpSpPr>
          <a:xfrm>
            <a:off x="600866" y="5740352"/>
            <a:ext cx="819419" cy="454336"/>
            <a:chOff x="10534380" y="627496"/>
            <a:chExt cx="819419" cy="454336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C8FCDFA-8369-13E5-5592-EC84389A2833}"/>
                </a:ext>
              </a:extLst>
            </p:cNvPr>
            <p:cNvSpPr/>
            <p:nvPr/>
          </p:nvSpPr>
          <p:spPr>
            <a:xfrm>
              <a:off x="10534381" y="627497"/>
              <a:ext cx="282164" cy="123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9D7E87AD-EB97-6FF3-ED21-26E297A774B9}"/>
                </a:ext>
              </a:extLst>
            </p:cNvPr>
            <p:cNvSpPr/>
            <p:nvPr/>
          </p:nvSpPr>
          <p:spPr>
            <a:xfrm>
              <a:off x="10534380" y="794479"/>
              <a:ext cx="282164" cy="12316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2577B888-C091-3F5E-08D3-B30ED17D7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995" y="1017884"/>
              <a:ext cx="226932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3CB6A78-B037-6CBB-C0E5-CBBF528A72C2}"/>
                </a:ext>
              </a:extLst>
            </p:cNvPr>
            <p:cNvSpPr txBox="1"/>
            <p:nvPr/>
          </p:nvSpPr>
          <p:spPr>
            <a:xfrm>
              <a:off x="10897289" y="794479"/>
              <a:ext cx="456510" cy="12316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kumimoji="1" lang="en-US" altLang="ja-JP" sz="900"/>
                <a:t>Device</a:t>
              </a:r>
              <a:endParaRPr kumimoji="1" lang="ja-JP" altLang="en-US" sz="90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7ED93E3-F7AA-B20A-77D0-89C34E4DF2E2}"/>
                </a:ext>
              </a:extLst>
            </p:cNvPr>
            <p:cNvSpPr txBox="1"/>
            <p:nvPr/>
          </p:nvSpPr>
          <p:spPr>
            <a:xfrm>
              <a:off x="10897289" y="627496"/>
              <a:ext cx="456510" cy="12316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kumimoji="1" lang="en-US" altLang="ja-JP" sz="900"/>
                <a:t>System</a:t>
              </a:r>
              <a:endParaRPr kumimoji="1" lang="ja-JP" altLang="en-US" sz="9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30E1D5F-C6F2-6106-14CB-E0023FC90AE3}"/>
                </a:ext>
              </a:extLst>
            </p:cNvPr>
            <p:cNvSpPr txBox="1"/>
            <p:nvPr/>
          </p:nvSpPr>
          <p:spPr>
            <a:xfrm>
              <a:off x="10897289" y="958672"/>
              <a:ext cx="456510" cy="12316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pic>
        <p:nvPicPr>
          <p:cNvPr id="16" name="Picture 8" descr="React - Wikipedia">
            <a:extLst>
              <a:ext uri="{FF2B5EF4-FFF2-40B4-BE49-F238E27FC236}">
                <a16:creationId xmlns:a16="http://schemas.microsoft.com/office/drawing/2014/main" id="{6F62510E-D3D0-B511-BA32-E4BB548A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3850" y="1773244"/>
            <a:ext cx="727083" cy="51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メモ 50">
            <a:extLst>
              <a:ext uri="{FF2B5EF4-FFF2-40B4-BE49-F238E27FC236}">
                <a16:creationId xmlns:a16="http://schemas.microsoft.com/office/drawing/2014/main" id="{3A23A8B4-6DD5-7A5E-DC71-1FC158281840}"/>
              </a:ext>
            </a:extLst>
          </p:cNvPr>
          <p:cNvSpPr/>
          <p:nvPr/>
        </p:nvSpPr>
        <p:spPr>
          <a:xfrm>
            <a:off x="8202001" y="3784410"/>
            <a:ext cx="639746" cy="32003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JWT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38" name="メモ 1037">
            <a:extLst>
              <a:ext uri="{FF2B5EF4-FFF2-40B4-BE49-F238E27FC236}">
                <a16:creationId xmlns:a16="http://schemas.microsoft.com/office/drawing/2014/main" id="{68703509-2485-5519-FAF6-C47B0B63208B}"/>
              </a:ext>
            </a:extLst>
          </p:cNvPr>
          <p:cNvSpPr/>
          <p:nvPr/>
        </p:nvSpPr>
        <p:spPr>
          <a:xfrm>
            <a:off x="4114928" y="5688020"/>
            <a:ext cx="639746" cy="32003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39" name="メモ 1038">
            <a:extLst>
              <a:ext uri="{FF2B5EF4-FFF2-40B4-BE49-F238E27FC236}">
                <a16:creationId xmlns:a16="http://schemas.microsoft.com/office/drawing/2014/main" id="{3D3E013E-6073-055F-C480-E45AD80D645C}"/>
              </a:ext>
            </a:extLst>
          </p:cNvPr>
          <p:cNvSpPr/>
          <p:nvPr/>
        </p:nvSpPr>
        <p:spPr>
          <a:xfrm>
            <a:off x="8207365" y="5688020"/>
            <a:ext cx="639746" cy="32003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pic>
        <p:nvPicPr>
          <p:cNvPr id="1041" name="図 1040">
            <a:extLst>
              <a:ext uri="{FF2B5EF4-FFF2-40B4-BE49-F238E27FC236}">
                <a16:creationId xmlns:a16="http://schemas.microsoft.com/office/drawing/2014/main" id="{459115A8-7F38-93F6-3F08-44F5C2E8911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3232" y="1448056"/>
            <a:ext cx="1737059" cy="235661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4624F0A-537F-BDB2-201E-B77C9C3C93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3570" y="4998337"/>
            <a:ext cx="1491554" cy="107319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54086EA-4345-B970-CE14-4F0EA485AB42}"/>
              </a:ext>
            </a:extLst>
          </p:cNvPr>
          <p:cNvSpPr/>
          <p:nvPr/>
        </p:nvSpPr>
        <p:spPr>
          <a:xfrm>
            <a:off x="9693229" y="1022288"/>
            <a:ext cx="1793921" cy="529408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AE6C2C-40DA-8F0E-CFD2-25B17FA13DCE}"/>
              </a:ext>
            </a:extLst>
          </p:cNvPr>
          <p:cNvSpPr txBox="1"/>
          <p:nvPr/>
        </p:nvSpPr>
        <p:spPr>
          <a:xfrm>
            <a:off x="9576525" y="669939"/>
            <a:ext cx="2114550" cy="264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/>
                </a:solidFill>
              </a:rPr>
              <a:t>This program scope is here</a:t>
            </a:r>
            <a:endParaRPr kumimoji="1" lang="ja-JP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ctr"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7902</TotalTime>
  <Words>104</Words>
  <Application>Microsoft Macintosh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</vt:lpstr>
      <vt:lpstr>Arial</vt:lpstr>
      <vt:lpstr>Calibri</vt:lpstr>
      <vt:lpstr>Office テーマ</vt:lpstr>
      <vt:lpstr>System Process – Sign Message and JWT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Process – Sign Message and JWT</dc:title>
  <dc:subject>Enjoy Your Blockchain life!</dc:subject>
  <dc:creator>256hax</dc:creator>
  <cp:keywords/>
  <dc:description/>
  <cp:lastModifiedBy> </cp:lastModifiedBy>
  <cp:revision>2488</cp:revision>
  <dcterms:created xsi:type="dcterms:W3CDTF">2021-12-18T05:33:19Z</dcterms:created>
  <dcterms:modified xsi:type="dcterms:W3CDTF">2023-03-08T09:19:25Z</dcterms:modified>
  <cp:category/>
</cp:coreProperties>
</file>