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9"/>
  </p:notesMasterIdLst>
  <p:sldIdLst>
    <p:sldId id="256" r:id="rId2"/>
    <p:sldId id="300" r:id="rId3"/>
    <p:sldId id="260" r:id="rId4"/>
    <p:sldId id="301" r:id="rId5"/>
    <p:sldId id="308" r:id="rId6"/>
    <p:sldId id="309" r:id="rId7"/>
    <p:sldId id="310" r:id="rId8"/>
    <p:sldId id="311" r:id="rId9"/>
    <p:sldId id="314" r:id="rId10"/>
    <p:sldId id="312" r:id="rId11"/>
    <p:sldId id="313" r:id="rId12"/>
    <p:sldId id="266" r:id="rId13"/>
    <p:sldId id="262" r:id="rId14"/>
    <p:sldId id="263" r:id="rId15"/>
    <p:sldId id="264" r:id="rId16"/>
    <p:sldId id="289" r:id="rId17"/>
    <p:sldId id="297" r:id="rId18"/>
    <p:sldId id="298" r:id="rId19"/>
    <p:sldId id="294" r:id="rId20"/>
    <p:sldId id="293" r:id="rId21"/>
    <p:sldId id="292" r:id="rId22"/>
    <p:sldId id="291" r:id="rId23"/>
    <p:sldId id="299" r:id="rId24"/>
    <p:sldId id="303" r:id="rId25"/>
    <p:sldId id="305" r:id="rId26"/>
    <p:sldId id="278" r:id="rId27"/>
    <p:sldId id="280" r:id="rId28"/>
    <p:sldId id="281" r:id="rId29"/>
    <p:sldId id="282" r:id="rId30"/>
    <p:sldId id="283" r:id="rId31"/>
    <p:sldId id="267" r:id="rId32"/>
    <p:sldId id="258" r:id="rId33"/>
    <p:sldId id="287" r:id="rId34"/>
    <p:sldId id="259" r:id="rId35"/>
    <p:sldId id="288" r:id="rId36"/>
    <p:sldId id="302" r:id="rId37"/>
    <p:sldId id="269" r:id="rId38"/>
    <p:sldId id="272" r:id="rId39"/>
    <p:sldId id="271" r:id="rId40"/>
    <p:sldId id="273" r:id="rId41"/>
    <p:sldId id="274" r:id="rId42"/>
    <p:sldId id="276" r:id="rId43"/>
    <p:sldId id="277" r:id="rId44"/>
    <p:sldId id="275" r:id="rId45"/>
    <p:sldId id="306" r:id="rId46"/>
    <p:sldId id="316"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1"/>
    <p:restoredTop sz="96012"/>
  </p:normalViewPr>
  <p:slideViewPr>
    <p:cSldViewPr snapToGrid="0" snapToObjects="1">
      <p:cViewPr varScale="1">
        <p:scale>
          <a:sx n="112" d="100"/>
          <a:sy n="112" d="100"/>
        </p:scale>
        <p:origin x="456"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2023/4/6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2</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5</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13</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2023/4/6</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2023/4/6</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2023/4/6</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2023/4/6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7.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jpe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1.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2.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66.png"/><Relationship Id="rId9" Type="http://schemas.openxmlformats.org/officeDocument/2006/relationships/hyperlink" Target="https://solscan.io/token/5iqm5u2KQ2nGP2wnpFh5RaHKCd2toS8umopq7Dt2UbhZ?cluster=dev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png"/><Relationship Id="rId7" Type="http://schemas.openxmlformats.org/officeDocument/2006/relationships/image" Target="../media/image76.emf"/><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7850</TotalTime>
  <Words>5065</Words>
  <Application>Microsoft Macintosh PowerPoint</Application>
  <PresentationFormat>ワイド画面</PresentationFormat>
  <Paragraphs>1301</Paragraphs>
  <Slides>47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Yu Gothic</vt:lpstr>
      <vt:lpstr>Yu Gothic</vt:lpstr>
      <vt:lpstr>Arial</vt:lpstr>
      <vt:lpstr>Calibri</vt:lpstr>
      <vt:lpstr>Office テーマ</vt:lpstr>
      <vt:lpstr>Solana Blockchain Outline Figure for Project Manager (Unofficial,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2362</cp:revision>
  <dcterms:created xsi:type="dcterms:W3CDTF">2021-12-18T05:33:19Z</dcterms:created>
  <dcterms:modified xsi:type="dcterms:W3CDTF">2023-04-06T03:21:22Z</dcterms:modified>
  <cp:category/>
</cp:coreProperties>
</file>