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5"/>
    <p:restoredTop sz="94664"/>
  </p:normalViewPr>
  <p:slideViewPr>
    <p:cSldViewPr snapToObjects="1">
      <p:cViewPr varScale="1">
        <p:scale>
          <a:sx n="114" d="100"/>
          <a:sy n="114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0C07-EF41-2A45-AB7B-6DDD38BD2356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FEA7-F4FB-EC45-9C22-4604ACE75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2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F5B-CD8F-5F4B-9DDA-6618F802EDE5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9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B09D-2F29-2F41-BEF5-D6F1454FA527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9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0FA1-7D6F-F641-B7C0-FD86AA4C9CF9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54927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43513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97352"/>
            <a:ext cx="2057400" cy="221109"/>
          </a:xfrm>
        </p:spPr>
        <p:txBody>
          <a:bodyPr/>
          <a:lstStyle/>
          <a:p>
            <a:fld id="{B026633C-E544-DA45-A705-B44A7B402973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97352"/>
            <a:ext cx="3086100" cy="221109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97352"/>
            <a:ext cx="2057400" cy="221109"/>
          </a:xfrm>
        </p:spPr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2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BF7F-B084-4047-BE6A-A729B2BDFEA8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9B14-0B76-1840-A7BD-474CF72A4B65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3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12EB-1735-9847-96B4-6EB5297105CD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95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CB35-C3D9-2F49-9060-8479F2F563F4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61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5C7D-F122-204F-A13A-95E3EF730427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0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42CC-AB04-394F-95DC-4916A50FDBEE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29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395-7356-D64B-8F25-F14BADA3CCE8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3C3F-A96D-1340-80CB-81ACC68C7E6A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BA5AD-3AF3-0643-93E3-C60A9AA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 Flow v0.2 – </a:t>
            </a:r>
            <a:r>
              <a:rPr kumimoji="1" lang="en-US" altLang="ja-JP" dirty="0" err="1"/>
              <a:t>Conslidated</a:t>
            </a:r>
            <a:r>
              <a:rPr kumimoji="1" lang="en-US" altLang="ja-JP" dirty="0"/>
              <a:t> Page URL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DB7A2A9-4A38-2048-B3F1-91E8B6190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14829"/>
              </p:ext>
            </p:extLst>
          </p:nvPr>
        </p:nvGraphicFramePr>
        <p:xfrm>
          <a:off x="395536" y="1196752"/>
          <a:ext cx="8208912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10">
                  <a:extLst>
                    <a:ext uri="{9D8B030D-6E8A-4147-A177-3AD203B41FA5}">
                      <a16:colId xmlns:a16="http://schemas.microsoft.com/office/drawing/2014/main" val="590586601"/>
                    </a:ext>
                  </a:extLst>
                </a:gridCol>
                <a:gridCol w="7424002">
                  <a:extLst>
                    <a:ext uri="{9D8B030D-6E8A-4147-A177-3AD203B41FA5}">
                      <a16:colId xmlns:a16="http://schemas.microsoft.com/office/drawing/2014/main" val="1758684054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34404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Work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Data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64826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DB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96594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024AA6-39E6-7342-95BA-4ED1A88B5B87}"/>
              </a:ext>
            </a:extLst>
          </p:cNvPr>
          <p:cNvSpPr/>
          <p:nvPr/>
        </p:nvSpPr>
        <p:spPr>
          <a:xfrm>
            <a:off x="1314550" y="174279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9F667D8-015C-6F4A-8E99-C4CE6E97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291909-7DC3-9D4A-8D39-BB74E14C2B19}"/>
              </a:ext>
            </a:extLst>
          </p:cNvPr>
          <p:cNvSpPr/>
          <p:nvPr/>
        </p:nvSpPr>
        <p:spPr>
          <a:xfrm>
            <a:off x="2322661" y="1742790"/>
            <a:ext cx="991023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page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5A39070F-B41A-FB48-9E0D-F61D0FBCB927}"/>
              </a:ext>
            </a:extLst>
          </p:cNvPr>
          <p:cNvSpPr/>
          <p:nvPr/>
        </p:nvSpPr>
        <p:spPr>
          <a:xfrm>
            <a:off x="1314550" y="6063270"/>
            <a:ext cx="4885112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Page </a:t>
            </a: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DDB582-0F29-6149-A837-2A6D55426DE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4590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917BCF0-40A5-D243-AE30-136BF4AFB10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034630" y="2102830"/>
            <a:ext cx="2880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C1C8EB0-EB1C-8840-BCFF-97C0D04294D7}"/>
              </a:ext>
            </a:extLst>
          </p:cNvPr>
          <p:cNvSpPr/>
          <p:nvPr/>
        </p:nvSpPr>
        <p:spPr>
          <a:xfrm>
            <a:off x="4750907" y="1742790"/>
            <a:ext cx="1701394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AD3774-D64D-8147-B2F4-57682C982B31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3313684" y="2102830"/>
            <a:ext cx="32221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FE5EF4A-5DC5-7748-ABCB-0A03E7D24F71}"/>
              </a:ext>
            </a:extLst>
          </p:cNvPr>
          <p:cNvCxnSpPr>
            <a:cxnSpLocks/>
          </p:cNvCxnSpPr>
          <p:nvPr/>
        </p:nvCxnSpPr>
        <p:spPr>
          <a:xfrm>
            <a:off x="3114750" y="2462870"/>
            <a:ext cx="0" cy="11101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C5667A4-333C-DC4A-826C-9B2DD2F67B6A}"/>
              </a:ext>
            </a:extLst>
          </p:cNvPr>
          <p:cNvCxnSpPr>
            <a:cxnSpLocks/>
          </p:cNvCxnSpPr>
          <p:nvPr/>
        </p:nvCxnSpPr>
        <p:spPr>
          <a:xfrm flipV="1">
            <a:off x="2565543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994981-0603-0D45-9F47-76265E6A80C0}"/>
              </a:ext>
            </a:extLst>
          </p:cNvPr>
          <p:cNvSpPr txBox="1"/>
          <p:nvPr/>
        </p:nvSpPr>
        <p:spPr>
          <a:xfrm>
            <a:off x="1674590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2391E3-AE28-3446-8F0B-162EF37A0AA3}"/>
              </a:ext>
            </a:extLst>
          </p:cNvPr>
          <p:cNvSpPr txBox="1"/>
          <p:nvPr/>
        </p:nvSpPr>
        <p:spPr>
          <a:xfrm>
            <a:off x="2555776" y="5805264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E4770AE-8D26-7848-9134-2E0A5FC553D8}"/>
              </a:ext>
            </a:extLst>
          </p:cNvPr>
          <p:cNvSpPr txBox="1"/>
          <p:nvPr/>
        </p:nvSpPr>
        <p:spPr>
          <a:xfrm>
            <a:off x="3186758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53" name="円柱 52">
            <a:extLst>
              <a:ext uri="{FF2B5EF4-FFF2-40B4-BE49-F238E27FC236}">
                <a16:creationId xmlns:a16="http://schemas.microsoft.com/office/drawing/2014/main" id="{727F0BE9-AE83-C84C-8BF8-9B50C3B21B08}"/>
              </a:ext>
            </a:extLst>
          </p:cNvPr>
          <p:cNvSpPr/>
          <p:nvPr/>
        </p:nvSpPr>
        <p:spPr>
          <a:xfrm>
            <a:off x="6199662" y="5199174"/>
            <a:ext cx="964626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9310345-C4A7-984C-A95C-F67293E15621}"/>
              </a:ext>
            </a:extLst>
          </p:cNvPr>
          <p:cNvSpPr/>
          <p:nvPr/>
        </p:nvSpPr>
        <p:spPr>
          <a:xfrm>
            <a:off x="6812342" y="1742790"/>
            <a:ext cx="1605923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00148B8-2A31-E341-A3E4-37E535271E8B}"/>
              </a:ext>
            </a:extLst>
          </p:cNvPr>
          <p:cNvCxnSpPr>
            <a:cxnSpLocks/>
            <a:stCxn id="33" idx="3"/>
            <a:endCxn id="55" idx="1"/>
          </p:cNvCxnSpPr>
          <p:nvPr/>
        </p:nvCxnSpPr>
        <p:spPr>
          <a:xfrm>
            <a:off x="6452301" y="2102830"/>
            <a:ext cx="36004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4F0449C-EB2D-1D47-955A-5370734E85EB}"/>
              </a:ext>
            </a:extLst>
          </p:cNvPr>
          <p:cNvCxnSpPr>
            <a:cxnSpLocks/>
          </p:cNvCxnSpPr>
          <p:nvPr/>
        </p:nvCxnSpPr>
        <p:spPr>
          <a:xfrm>
            <a:off x="6330570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7C969D1-620A-EB45-9B7A-92E8FF537916}"/>
              </a:ext>
            </a:extLst>
          </p:cNvPr>
          <p:cNvSpPr txBox="1"/>
          <p:nvPr/>
        </p:nvSpPr>
        <p:spPr>
          <a:xfrm>
            <a:off x="6444208" y="2588269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Scraped</a:t>
            </a:r>
          </a:p>
          <a:p>
            <a:pPr algn="ctr"/>
            <a:r>
              <a:rPr lang="en-US" altLang="ja-JP" sz="1200" dirty="0"/>
              <a:t>code</a:t>
            </a:r>
            <a:endParaRPr kumimoji="1" lang="ja-JP" altLang="en-US" sz="1200"/>
          </a:p>
        </p:txBody>
      </p:sp>
      <p:sp>
        <p:nvSpPr>
          <p:cNvPr id="67" name="ホームベース 66">
            <a:extLst>
              <a:ext uri="{FF2B5EF4-FFF2-40B4-BE49-F238E27FC236}">
                <a16:creationId xmlns:a16="http://schemas.microsoft.com/office/drawing/2014/main" id="{4F929955-7D45-C644-856B-F576C0487191}"/>
              </a:ext>
            </a:extLst>
          </p:cNvPr>
          <p:cNvSpPr/>
          <p:nvPr/>
        </p:nvSpPr>
        <p:spPr>
          <a:xfrm>
            <a:off x="6372200" y="692696"/>
            <a:ext cx="244827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36CBB4E-B725-B344-BE79-462B2898C57C}"/>
              </a:ext>
            </a:extLst>
          </p:cNvPr>
          <p:cNvCxnSpPr>
            <a:cxnSpLocks/>
          </p:cNvCxnSpPr>
          <p:nvPr/>
        </p:nvCxnSpPr>
        <p:spPr>
          <a:xfrm flipV="1">
            <a:off x="7055163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4B924F7-498A-EE4D-BC6E-0D5BAC48007E}"/>
              </a:ext>
            </a:extLst>
          </p:cNvPr>
          <p:cNvSpPr txBox="1"/>
          <p:nvPr/>
        </p:nvSpPr>
        <p:spPr>
          <a:xfrm>
            <a:off x="6991750" y="4751350"/>
            <a:ext cx="892618" cy="4372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Latest </a:t>
            </a:r>
            <a:r>
              <a:rPr lang="en-US" altLang="ja-JP" sz="1200" dirty="0"/>
              <a:t>and</a:t>
            </a:r>
          </a:p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/>
              <a:t>ast codes</a:t>
            </a:r>
            <a:endParaRPr kumimoji="1" lang="ja-JP" altLang="en-US" sz="120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F52B983-99B0-A94E-9721-FB113A366659}"/>
              </a:ext>
            </a:extLst>
          </p:cNvPr>
          <p:cNvCxnSpPr>
            <a:cxnSpLocks/>
          </p:cNvCxnSpPr>
          <p:nvPr/>
        </p:nvCxnSpPr>
        <p:spPr>
          <a:xfrm flipV="1">
            <a:off x="4932040" y="2462870"/>
            <a:ext cx="0" cy="11101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0B3E8F3-3B9C-5446-8BE5-55A52E689323}"/>
              </a:ext>
            </a:extLst>
          </p:cNvPr>
          <p:cNvSpPr txBox="1"/>
          <p:nvPr/>
        </p:nvSpPr>
        <p:spPr>
          <a:xfrm>
            <a:off x="4932040" y="3356992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7128EA47-8A3C-B646-8D93-A72C9406E8A9}"/>
              </a:ext>
            </a:extLst>
          </p:cNvPr>
          <p:cNvSpPr/>
          <p:nvPr/>
        </p:nvSpPr>
        <p:spPr>
          <a:xfrm>
            <a:off x="7452320" y="5199174"/>
            <a:ext cx="1026985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99A13C-F990-8345-A033-49F17B4F15CB}"/>
              </a:ext>
            </a:extLst>
          </p:cNvPr>
          <p:cNvCxnSpPr>
            <a:cxnSpLocks/>
          </p:cNvCxnSpPr>
          <p:nvPr/>
        </p:nvCxnSpPr>
        <p:spPr>
          <a:xfrm>
            <a:off x="7938873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FFF4812-FC54-7843-8EA9-2142060416D1}"/>
              </a:ext>
            </a:extLst>
          </p:cNvPr>
          <p:cNvSpPr txBox="1"/>
          <p:nvPr/>
        </p:nvSpPr>
        <p:spPr>
          <a:xfrm>
            <a:off x="8089422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Diff result</a:t>
            </a:r>
            <a:endParaRPr kumimoji="1" lang="ja-JP" altLang="en-US" sz="1200"/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EF78C011-98E3-D04D-AA1C-275B3625A0A7}"/>
              </a:ext>
            </a:extLst>
          </p:cNvPr>
          <p:cNvSpPr/>
          <p:nvPr/>
        </p:nvSpPr>
        <p:spPr>
          <a:xfrm>
            <a:off x="3347863" y="692696"/>
            <a:ext cx="3354189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8" name="ホームベース 27">
            <a:extLst>
              <a:ext uri="{FF2B5EF4-FFF2-40B4-BE49-F238E27FC236}">
                <a16:creationId xmlns:a16="http://schemas.microsoft.com/office/drawing/2014/main" id="{60E05DDE-99F7-974B-A871-BF758D8AE13D}"/>
              </a:ext>
            </a:extLst>
          </p:cNvPr>
          <p:cNvSpPr/>
          <p:nvPr/>
        </p:nvSpPr>
        <p:spPr>
          <a:xfrm>
            <a:off x="1170534" y="692696"/>
            <a:ext cx="244827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Add Site URL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D2470320-0AB3-3342-9B80-F5B8A3FA42D2}"/>
              </a:ext>
            </a:extLst>
          </p:cNvPr>
          <p:cNvSpPr/>
          <p:nvPr/>
        </p:nvSpPr>
        <p:spPr>
          <a:xfrm>
            <a:off x="3635896" y="5199174"/>
            <a:ext cx="1876317" cy="462074"/>
          </a:xfrm>
          <a:prstGeom prst="can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40107FC-847C-EC43-81D9-AFB5FA6D9354}"/>
              </a:ext>
            </a:extLst>
          </p:cNvPr>
          <p:cNvCxnSpPr>
            <a:cxnSpLocks/>
          </p:cNvCxnSpPr>
          <p:nvPr/>
        </p:nvCxnSpPr>
        <p:spPr>
          <a:xfrm>
            <a:off x="3995936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67B316D-C14E-0E4E-A94A-829B9A016FFB}"/>
              </a:ext>
            </a:extLst>
          </p:cNvPr>
          <p:cNvSpPr txBox="1"/>
          <p:nvPr/>
        </p:nvSpPr>
        <p:spPr>
          <a:xfrm>
            <a:off x="4067944" y="2588269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/>
              <a:t>HTML</a:t>
            </a:r>
          </a:p>
          <a:p>
            <a:pPr algn="ctr"/>
            <a:r>
              <a:rPr lang="en-US" altLang="ja-JP" sz="1200" dirty="0"/>
              <a:t>element</a:t>
            </a:r>
            <a:endParaRPr lang="ja-JP" altLang="en-US" sz="120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E7C8E65-A2FD-3F43-8000-C64F5488A38A}"/>
              </a:ext>
            </a:extLst>
          </p:cNvPr>
          <p:cNvCxnSpPr>
            <a:cxnSpLocks/>
          </p:cNvCxnSpPr>
          <p:nvPr/>
        </p:nvCxnSpPr>
        <p:spPr>
          <a:xfrm flipV="1">
            <a:off x="5364088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B1CB16-822A-6B4F-B9BF-CA1455E2648E}"/>
              </a:ext>
            </a:extLst>
          </p:cNvPr>
          <p:cNvSpPr txBox="1"/>
          <p:nvPr/>
        </p:nvSpPr>
        <p:spPr>
          <a:xfrm>
            <a:off x="5436096" y="4869858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</a:p>
          <a:p>
            <a:pPr algn="ctr"/>
            <a:r>
              <a:rPr kumimoji="1" lang="en-US" altLang="ja-JP" sz="1200" dirty="0"/>
              <a:t>element</a:t>
            </a:r>
            <a:endParaRPr kumimoji="1" lang="ja-JP" altLang="en-US" sz="120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267FD2C-0CA4-2743-9E7F-801635D5CC53}"/>
              </a:ext>
            </a:extLst>
          </p:cNvPr>
          <p:cNvSpPr/>
          <p:nvPr/>
        </p:nvSpPr>
        <p:spPr>
          <a:xfrm>
            <a:off x="3635896" y="1742790"/>
            <a:ext cx="752673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HTML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391AAC4-5032-AF45-A4DC-C13C21E52F33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4388569" y="2102830"/>
            <a:ext cx="36233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メモ 14">
            <a:extLst>
              <a:ext uri="{FF2B5EF4-FFF2-40B4-BE49-F238E27FC236}">
                <a16:creationId xmlns:a16="http://schemas.microsoft.com/office/drawing/2014/main" id="{1BBBFB0E-6FF4-DB40-9827-75A19E286355}"/>
              </a:ext>
            </a:extLst>
          </p:cNvPr>
          <p:cNvSpPr/>
          <p:nvPr/>
        </p:nvSpPr>
        <p:spPr>
          <a:xfrm>
            <a:off x="2980501" y="3573016"/>
            <a:ext cx="2057181" cy="72008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4DDC773-6AD5-2F42-BCB5-D0CB2E8399C1}"/>
              </a:ext>
            </a:extLst>
          </p:cNvPr>
          <p:cNvCxnSpPr>
            <a:cxnSpLocks/>
          </p:cNvCxnSpPr>
          <p:nvPr/>
        </p:nvCxnSpPr>
        <p:spPr>
          <a:xfrm flipV="1">
            <a:off x="5921391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DB04629-345B-7C4B-B78F-B59C0CF3C038}"/>
              </a:ext>
            </a:extLst>
          </p:cNvPr>
          <p:cNvSpPr txBox="1"/>
          <p:nvPr/>
        </p:nvSpPr>
        <p:spPr>
          <a:xfrm>
            <a:off x="5911624" y="5805264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5682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BA5AD-3AF3-0643-93E3-C60A9AA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 Flow v0.1 – </a:t>
            </a:r>
            <a:r>
              <a:rPr lang="en-US" altLang="ja-JP" dirty="0"/>
              <a:t>Atomic</a:t>
            </a:r>
            <a:r>
              <a:rPr kumimoji="1" lang="en-US" altLang="ja-JP" dirty="0"/>
              <a:t> Page URL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DB7A2A9-4A38-2048-B3F1-91E8B6190B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536" y="1556792"/>
          <a:ext cx="8208912" cy="480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10">
                  <a:extLst>
                    <a:ext uri="{9D8B030D-6E8A-4147-A177-3AD203B41FA5}">
                      <a16:colId xmlns:a16="http://schemas.microsoft.com/office/drawing/2014/main" val="590586601"/>
                    </a:ext>
                  </a:extLst>
                </a:gridCol>
                <a:gridCol w="7424002">
                  <a:extLst>
                    <a:ext uri="{9D8B030D-6E8A-4147-A177-3AD203B41FA5}">
                      <a16:colId xmlns:a16="http://schemas.microsoft.com/office/drawing/2014/main" val="1758684054"/>
                    </a:ext>
                  </a:extLst>
                </a:gridCol>
              </a:tblGrid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34404"/>
                  </a:ext>
                </a:extLst>
              </a:tr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Work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Data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64826"/>
                  </a:ext>
                </a:extLst>
              </a:tr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DB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96594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024AA6-39E6-7342-95BA-4ED1A88B5B87}"/>
              </a:ext>
            </a:extLst>
          </p:cNvPr>
          <p:cNvSpPr/>
          <p:nvPr/>
        </p:nvSpPr>
        <p:spPr>
          <a:xfrm>
            <a:off x="1314550" y="2004616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9F667D8-015C-6F4A-8E99-C4CE6E97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291909-7DC3-9D4A-8D39-BB74E14C2B19}"/>
              </a:ext>
            </a:extLst>
          </p:cNvPr>
          <p:cNvSpPr/>
          <p:nvPr/>
        </p:nvSpPr>
        <p:spPr>
          <a:xfrm>
            <a:off x="2322661" y="2004616"/>
            <a:ext cx="1152129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page 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5A39070F-B41A-FB48-9E0D-F61D0FBCB927}"/>
              </a:ext>
            </a:extLst>
          </p:cNvPr>
          <p:cNvSpPr/>
          <p:nvPr/>
        </p:nvSpPr>
        <p:spPr>
          <a:xfrm>
            <a:off x="1314549" y="5172968"/>
            <a:ext cx="3638755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DDB582-0F29-6149-A837-2A6D55426DE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4590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メモ 14">
            <a:extLst>
              <a:ext uri="{FF2B5EF4-FFF2-40B4-BE49-F238E27FC236}">
                <a16:creationId xmlns:a16="http://schemas.microsoft.com/office/drawing/2014/main" id="{1BBBFB0E-6FF4-DB40-9827-75A19E286355}"/>
              </a:ext>
            </a:extLst>
          </p:cNvPr>
          <p:cNvSpPr/>
          <p:nvPr/>
        </p:nvSpPr>
        <p:spPr>
          <a:xfrm>
            <a:off x="2941009" y="3588792"/>
            <a:ext cx="1153794" cy="72008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917BCF0-40A5-D243-AE30-136BF4AFB10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034630" y="2364656"/>
            <a:ext cx="2880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C1C8EB0-EB1C-8840-BCFF-97C0D04294D7}"/>
              </a:ext>
            </a:extLst>
          </p:cNvPr>
          <p:cNvSpPr/>
          <p:nvPr/>
        </p:nvSpPr>
        <p:spPr>
          <a:xfrm>
            <a:off x="3834829" y="2004616"/>
            <a:ext cx="2016225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AD3774-D64D-8147-B2F4-57682C982B31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3474790" y="2364656"/>
            <a:ext cx="3600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FE5EF4A-5DC5-7748-ABCB-0A03E7D24F71}"/>
              </a:ext>
            </a:extLst>
          </p:cNvPr>
          <p:cNvCxnSpPr>
            <a:cxnSpLocks/>
          </p:cNvCxnSpPr>
          <p:nvPr/>
        </p:nvCxnSpPr>
        <p:spPr>
          <a:xfrm>
            <a:off x="3114750" y="2724696"/>
            <a:ext cx="0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C5667A4-333C-DC4A-826C-9B2DD2F67B6A}"/>
              </a:ext>
            </a:extLst>
          </p:cNvPr>
          <p:cNvCxnSpPr>
            <a:cxnSpLocks/>
          </p:cNvCxnSpPr>
          <p:nvPr/>
        </p:nvCxnSpPr>
        <p:spPr>
          <a:xfrm flipV="1">
            <a:off x="2565543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E64A0D5-73C4-AF47-BA52-CA52DBE795B6}"/>
              </a:ext>
            </a:extLst>
          </p:cNvPr>
          <p:cNvCxnSpPr>
            <a:cxnSpLocks/>
          </p:cNvCxnSpPr>
          <p:nvPr/>
        </p:nvCxnSpPr>
        <p:spPr>
          <a:xfrm flipV="1">
            <a:off x="4572000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994981-0603-0D45-9F47-76265E6A80C0}"/>
              </a:ext>
            </a:extLst>
          </p:cNvPr>
          <p:cNvSpPr txBox="1"/>
          <p:nvPr/>
        </p:nvSpPr>
        <p:spPr>
          <a:xfrm>
            <a:off x="1674590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2391E3-AE28-3446-8F0B-162EF37A0AA3}"/>
              </a:ext>
            </a:extLst>
          </p:cNvPr>
          <p:cNvSpPr txBox="1"/>
          <p:nvPr/>
        </p:nvSpPr>
        <p:spPr>
          <a:xfrm>
            <a:off x="2610694" y="486394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E4770AE-8D26-7848-9134-2E0A5FC553D8}"/>
              </a:ext>
            </a:extLst>
          </p:cNvPr>
          <p:cNvSpPr txBox="1"/>
          <p:nvPr/>
        </p:nvSpPr>
        <p:spPr>
          <a:xfrm>
            <a:off x="3186758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45BEE9C-5C59-F848-99CA-253F2B3B727F}"/>
              </a:ext>
            </a:extLst>
          </p:cNvPr>
          <p:cNvSpPr txBox="1"/>
          <p:nvPr/>
        </p:nvSpPr>
        <p:spPr>
          <a:xfrm>
            <a:off x="4644008" y="486394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/>
              <a:t>HTML</a:t>
            </a:r>
            <a:endParaRPr kumimoji="1" lang="en-US" altLang="ja-JP" sz="1200" dirty="0"/>
          </a:p>
          <a:p>
            <a:pPr algn="ctr"/>
            <a:r>
              <a:rPr lang="en-US" altLang="ja-JP" sz="1200" dirty="0" err="1"/>
              <a:t>e</a:t>
            </a:r>
            <a:r>
              <a:rPr kumimoji="1" lang="en-US" altLang="ja-JP" sz="1200" dirty="0" err="1"/>
              <a:t>lemnt</a:t>
            </a:r>
            <a:endParaRPr kumimoji="1" lang="ja-JP" altLang="en-US" sz="1200"/>
          </a:p>
        </p:txBody>
      </p:sp>
      <p:sp>
        <p:nvSpPr>
          <p:cNvPr id="53" name="円柱 52">
            <a:extLst>
              <a:ext uri="{FF2B5EF4-FFF2-40B4-BE49-F238E27FC236}">
                <a16:creationId xmlns:a16="http://schemas.microsoft.com/office/drawing/2014/main" id="{727F0BE9-AE83-C84C-8BF8-9B50C3B21B08}"/>
              </a:ext>
            </a:extLst>
          </p:cNvPr>
          <p:cNvSpPr/>
          <p:nvPr/>
        </p:nvSpPr>
        <p:spPr>
          <a:xfrm>
            <a:off x="5297918" y="5172968"/>
            <a:ext cx="1748750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9310345-C4A7-984C-A95C-F67293E15621}"/>
              </a:ext>
            </a:extLst>
          </p:cNvPr>
          <p:cNvSpPr/>
          <p:nvPr/>
        </p:nvSpPr>
        <p:spPr>
          <a:xfrm>
            <a:off x="6326587" y="2004616"/>
            <a:ext cx="2091679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00148B8-2A31-E341-A3E4-37E535271E8B}"/>
              </a:ext>
            </a:extLst>
          </p:cNvPr>
          <p:cNvCxnSpPr>
            <a:cxnSpLocks/>
            <a:stCxn id="33" idx="3"/>
            <a:endCxn id="55" idx="1"/>
          </p:cNvCxnSpPr>
          <p:nvPr/>
        </p:nvCxnSpPr>
        <p:spPr>
          <a:xfrm>
            <a:off x="5851054" y="2364656"/>
            <a:ext cx="47553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4F0449C-EB2D-1D47-955A-5370734E85EB}"/>
              </a:ext>
            </a:extLst>
          </p:cNvPr>
          <p:cNvCxnSpPr>
            <a:cxnSpLocks/>
          </p:cNvCxnSpPr>
          <p:nvPr/>
        </p:nvCxnSpPr>
        <p:spPr>
          <a:xfrm>
            <a:off x="5580112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7C969D1-620A-EB45-9B7A-92E8FF537916}"/>
              </a:ext>
            </a:extLst>
          </p:cNvPr>
          <p:cNvSpPr txBox="1"/>
          <p:nvPr/>
        </p:nvSpPr>
        <p:spPr>
          <a:xfrm>
            <a:off x="5693750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Scraped</a:t>
            </a:r>
          </a:p>
          <a:p>
            <a:pPr algn="ctr"/>
            <a:r>
              <a:rPr lang="en-US" altLang="ja-JP" sz="1200" dirty="0"/>
              <a:t>code</a:t>
            </a:r>
            <a:endParaRPr kumimoji="1" lang="ja-JP" altLang="en-US" sz="1200"/>
          </a:p>
        </p:txBody>
      </p:sp>
      <p:sp>
        <p:nvSpPr>
          <p:cNvPr id="67" name="ホームベース 66">
            <a:extLst>
              <a:ext uri="{FF2B5EF4-FFF2-40B4-BE49-F238E27FC236}">
                <a16:creationId xmlns:a16="http://schemas.microsoft.com/office/drawing/2014/main" id="{4F929955-7D45-C644-856B-F576C0487191}"/>
              </a:ext>
            </a:extLst>
          </p:cNvPr>
          <p:cNvSpPr/>
          <p:nvPr/>
        </p:nvSpPr>
        <p:spPr>
          <a:xfrm>
            <a:off x="6152828" y="1052736"/>
            <a:ext cx="2667644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36CBB4E-B725-B344-BE79-462B2898C57C}"/>
              </a:ext>
            </a:extLst>
          </p:cNvPr>
          <p:cNvCxnSpPr>
            <a:cxnSpLocks/>
          </p:cNvCxnSpPr>
          <p:nvPr/>
        </p:nvCxnSpPr>
        <p:spPr>
          <a:xfrm flipV="1">
            <a:off x="6702053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4B924F7-498A-EE4D-BC6E-0D5BAC48007E}"/>
              </a:ext>
            </a:extLst>
          </p:cNvPr>
          <p:cNvSpPr txBox="1"/>
          <p:nvPr/>
        </p:nvSpPr>
        <p:spPr>
          <a:xfrm>
            <a:off x="6703718" y="4725144"/>
            <a:ext cx="892618" cy="4372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Latest </a:t>
            </a:r>
            <a:r>
              <a:rPr lang="en-US" altLang="ja-JP" sz="1200" dirty="0"/>
              <a:t>and</a:t>
            </a:r>
          </a:p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/>
              <a:t>ast codes</a:t>
            </a:r>
            <a:endParaRPr kumimoji="1" lang="ja-JP" altLang="en-US" sz="120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F52B983-99B0-A94E-9721-FB113A366659}"/>
              </a:ext>
            </a:extLst>
          </p:cNvPr>
          <p:cNvCxnSpPr>
            <a:cxnSpLocks/>
          </p:cNvCxnSpPr>
          <p:nvPr/>
        </p:nvCxnSpPr>
        <p:spPr>
          <a:xfrm flipV="1">
            <a:off x="3999928" y="2724696"/>
            <a:ext cx="0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0B3E8F3-3B9C-5446-8BE5-55A52E689323}"/>
              </a:ext>
            </a:extLst>
          </p:cNvPr>
          <p:cNvSpPr txBox="1"/>
          <p:nvPr/>
        </p:nvSpPr>
        <p:spPr>
          <a:xfrm>
            <a:off x="4047434" y="327212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7128EA47-8A3C-B646-8D93-A72C9406E8A9}"/>
              </a:ext>
            </a:extLst>
          </p:cNvPr>
          <p:cNvSpPr/>
          <p:nvPr/>
        </p:nvSpPr>
        <p:spPr>
          <a:xfrm>
            <a:off x="7391282" y="5172968"/>
            <a:ext cx="1026985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99A13C-F990-8345-A033-49F17B4F15CB}"/>
              </a:ext>
            </a:extLst>
          </p:cNvPr>
          <p:cNvCxnSpPr>
            <a:cxnSpLocks/>
          </p:cNvCxnSpPr>
          <p:nvPr/>
        </p:nvCxnSpPr>
        <p:spPr>
          <a:xfrm>
            <a:off x="7877835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FFF4812-FC54-7843-8EA9-2142060416D1}"/>
              </a:ext>
            </a:extLst>
          </p:cNvPr>
          <p:cNvSpPr txBox="1"/>
          <p:nvPr/>
        </p:nvSpPr>
        <p:spPr>
          <a:xfrm>
            <a:off x="8028384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Diff result</a:t>
            </a:r>
            <a:endParaRPr kumimoji="1" lang="ja-JP" altLang="en-US" sz="1200"/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EF78C011-98E3-D04D-AA1C-275B3625A0A7}"/>
              </a:ext>
            </a:extLst>
          </p:cNvPr>
          <p:cNvSpPr/>
          <p:nvPr/>
        </p:nvSpPr>
        <p:spPr>
          <a:xfrm>
            <a:off x="3690814" y="1052736"/>
            <a:ext cx="2767136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8" name="ホームベース 27">
            <a:extLst>
              <a:ext uri="{FF2B5EF4-FFF2-40B4-BE49-F238E27FC236}">
                <a16:creationId xmlns:a16="http://schemas.microsoft.com/office/drawing/2014/main" id="{60E05DDE-99F7-974B-A871-BF758D8AE13D}"/>
              </a:ext>
            </a:extLst>
          </p:cNvPr>
          <p:cNvSpPr/>
          <p:nvPr/>
        </p:nvSpPr>
        <p:spPr>
          <a:xfrm>
            <a:off x="1170534" y="1052736"/>
            <a:ext cx="2829394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Add Site URL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5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none" lIns="36000" tIns="36000" rIns="36000" bIns="36000" rtlCol="0" anchor="ctr"/>
      <a:lstStyle>
        <a:defPPr algn="ctr">
          <a:defRPr kumimoji="1" sz="120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114</Words>
  <Application>Microsoft Macintosh PowerPoint</Application>
  <PresentationFormat>画面に合わせる (4:3)</PresentationFormat>
  <Paragraphs>71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Action Flow v0.2 – Conslidated Page URL</vt:lpstr>
      <vt:lpstr>Action Flow v0.1 – Atomic Page URL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SX Urabe</dc:creator>
  <cp:lastModifiedBy>Microsoft Office User</cp:lastModifiedBy>
  <cp:revision>102</cp:revision>
  <cp:lastPrinted>2018-10-20T14:19:20Z</cp:lastPrinted>
  <dcterms:created xsi:type="dcterms:W3CDTF">2018-10-20T14:09:40Z</dcterms:created>
  <dcterms:modified xsi:type="dcterms:W3CDTF">2018-10-21T08:29:05Z</dcterms:modified>
</cp:coreProperties>
</file>