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5"/>
    <p:restoredTop sz="94664"/>
  </p:normalViewPr>
  <p:slideViewPr>
    <p:cSldViewPr snapToObjects="1">
      <p:cViewPr varScale="1">
        <p:scale>
          <a:sx n="114" d="100"/>
          <a:sy n="114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0C07-EF41-2A45-AB7B-6DDD38BD2356}" type="datetimeFigureOut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FEA7-F4FB-EC45-9C22-4604ACE75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F5B-CD8F-5F4B-9DDA-6618F802EDE5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B09D-2F29-2F41-BEF5-D6F1454FA527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9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0FA1-7D6F-F641-B7C0-FD86AA4C9CF9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54927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4704"/>
            <a:ext cx="7886700" cy="43513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97352"/>
            <a:ext cx="2057400" cy="221109"/>
          </a:xfrm>
        </p:spPr>
        <p:txBody>
          <a:bodyPr/>
          <a:lstStyle/>
          <a:p>
            <a:fld id="{B026633C-E544-DA45-A705-B44A7B402973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97352"/>
            <a:ext cx="3086100" cy="22110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97352"/>
            <a:ext cx="2057400" cy="221109"/>
          </a:xfrm>
        </p:spPr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BF7F-B084-4047-BE6A-A729B2BDFEA8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9B14-0B76-1840-A7BD-474CF72A4B65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12EB-1735-9847-96B4-6EB5297105CD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CB35-C3D9-2F49-9060-8479F2F563F4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C7D-F122-204F-A13A-95E3EF730427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42CC-AB04-394F-95DC-4916A50FDBEE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395-7356-D64B-8F25-F14BADA3CCE8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3C3F-A96D-1340-80CB-81ACC68C7E6A}" type="datetime1">
              <a:rPr kumimoji="1" lang="ja-JP" altLang="en-US" smtClean="0"/>
              <a:t>2018/10/21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v0.2 Action Flow – </a:t>
            </a:r>
            <a:r>
              <a:rPr kumimoji="1" lang="en-US" altLang="ja-JP" dirty="0" err="1"/>
              <a:t>Conslidated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514829"/>
              </p:ext>
            </p:extLst>
          </p:nvPr>
        </p:nvGraphicFramePr>
        <p:xfrm>
          <a:off x="395536" y="1196752"/>
          <a:ext cx="820891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174279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1742790"/>
            <a:ext cx="9910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50" y="6063270"/>
            <a:ext cx="4885112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 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102830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4750907" y="1742790"/>
            <a:ext cx="170139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3313684" y="2102830"/>
            <a:ext cx="32221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555776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6199662" y="5199174"/>
            <a:ext cx="964626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812342" y="1742790"/>
            <a:ext cx="1605923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6452301" y="2102830"/>
            <a:ext cx="36004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6330570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6444208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372200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705516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991750" y="4751350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4932040" y="2462870"/>
            <a:ext cx="0" cy="111014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932040" y="3356992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452320" y="5199174"/>
            <a:ext cx="1026985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938873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89422" y="2492896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347863" y="692696"/>
            <a:ext cx="3354189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692696"/>
            <a:ext cx="2448272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D2470320-0AB3-3342-9B80-F5B8A3FA42D2}"/>
              </a:ext>
            </a:extLst>
          </p:cNvPr>
          <p:cNvSpPr/>
          <p:nvPr/>
        </p:nvSpPr>
        <p:spPr>
          <a:xfrm>
            <a:off x="3635896" y="5199174"/>
            <a:ext cx="1876317" cy="462074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Element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0107FC-847C-EC43-81D9-AFB5FA6D9354}"/>
              </a:ext>
            </a:extLst>
          </p:cNvPr>
          <p:cNvCxnSpPr>
            <a:cxnSpLocks/>
          </p:cNvCxnSpPr>
          <p:nvPr/>
        </p:nvCxnSpPr>
        <p:spPr>
          <a:xfrm>
            <a:off x="3995936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67B316D-C14E-0E4E-A94A-829B9A016FFB}"/>
              </a:ext>
            </a:extLst>
          </p:cNvPr>
          <p:cNvSpPr txBox="1"/>
          <p:nvPr/>
        </p:nvSpPr>
        <p:spPr>
          <a:xfrm>
            <a:off x="4067944" y="2588269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</a:p>
          <a:p>
            <a:pPr algn="ctr"/>
            <a:r>
              <a:rPr lang="en-US" altLang="ja-JP" sz="1200" dirty="0"/>
              <a:t>element</a:t>
            </a:r>
            <a:endParaRPr lang="ja-JP" altLang="en-US" sz="12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E7C8E65-A2FD-3F43-8000-C64F5488A38A}"/>
              </a:ext>
            </a:extLst>
          </p:cNvPr>
          <p:cNvCxnSpPr>
            <a:cxnSpLocks/>
          </p:cNvCxnSpPr>
          <p:nvPr/>
        </p:nvCxnSpPr>
        <p:spPr>
          <a:xfrm flipV="1">
            <a:off x="5364088" y="2462870"/>
            <a:ext cx="0" cy="27257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1CB16-822A-6B4F-B9BF-CA1455E2648E}"/>
              </a:ext>
            </a:extLst>
          </p:cNvPr>
          <p:cNvSpPr txBox="1"/>
          <p:nvPr/>
        </p:nvSpPr>
        <p:spPr>
          <a:xfrm>
            <a:off x="5436096" y="4869858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</a:p>
          <a:p>
            <a:pPr algn="ctr"/>
            <a:r>
              <a:rPr kumimoji="1" lang="en-US" altLang="ja-JP" sz="1200" dirty="0"/>
              <a:t>element</a:t>
            </a:r>
            <a:endParaRPr kumimoji="1" lang="ja-JP" altLang="en-US" sz="12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267FD2C-0CA4-2743-9E7F-801635D5CC53}"/>
              </a:ext>
            </a:extLst>
          </p:cNvPr>
          <p:cNvSpPr/>
          <p:nvPr/>
        </p:nvSpPr>
        <p:spPr>
          <a:xfrm>
            <a:off x="3635896" y="1742790"/>
            <a:ext cx="752673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391AAC4-5032-AF45-A4DC-C13C21E52F33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4388569" y="2102830"/>
            <a:ext cx="36233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80501" y="3573016"/>
            <a:ext cx="2057181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4DDC773-6AD5-2F42-BCB5-D0CB2E8399C1}"/>
              </a:ext>
            </a:extLst>
          </p:cNvPr>
          <p:cNvCxnSpPr>
            <a:cxnSpLocks/>
          </p:cNvCxnSpPr>
          <p:nvPr/>
        </p:nvCxnSpPr>
        <p:spPr>
          <a:xfrm flipV="1">
            <a:off x="5921391" y="2462870"/>
            <a:ext cx="0" cy="36004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DB04629-345B-7C4B-B78F-B59C0CF3C038}"/>
              </a:ext>
            </a:extLst>
          </p:cNvPr>
          <p:cNvSpPr txBox="1"/>
          <p:nvPr/>
        </p:nvSpPr>
        <p:spPr>
          <a:xfrm>
            <a:off x="5911624" y="5805264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5682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28D1A-0B5C-2146-B387-25AF7CC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v0.2 </a:t>
            </a:r>
            <a:r>
              <a:rPr kumimoji="1" lang="en-US" altLang="ja-JP" dirty="0"/>
              <a:t>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917922-6059-524E-8602-8A297E31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2571FBD-C946-B64B-9D80-895BE5AF5B82}"/>
              </a:ext>
            </a:extLst>
          </p:cNvPr>
          <p:cNvSpPr/>
          <p:nvPr/>
        </p:nvSpPr>
        <p:spPr>
          <a:xfrm>
            <a:off x="2647641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Html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endParaRPr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26DF7C48-252E-D044-AF89-EEFDB0994B28}"/>
              </a:ext>
            </a:extLst>
          </p:cNvPr>
          <p:cNvSpPr/>
          <p:nvPr/>
        </p:nvSpPr>
        <p:spPr>
          <a:xfrm>
            <a:off x="3963641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B25BA081-BAE8-2148-B216-13B4B28443D7}"/>
              </a:ext>
            </a:extLst>
          </p:cNvPr>
          <p:cNvSpPr/>
          <p:nvPr/>
        </p:nvSpPr>
        <p:spPr>
          <a:xfrm>
            <a:off x="3963641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3894C07F-C4DC-FF40-9A7A-60DA5B2A4E10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rot="16200000" flipH="1">
            <a:off x="3210744" y="3494113"/>
            <a:ext cx="673994" cy="83180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CB87D06-4B59-F945-8FD4-C4104D34295B}"/>
              </a:ext>
            </a:extLst>
          </p:cNvPr>
          <p:cNvCxnSpPr>
            <a:cxnSpLocks/>
            <a:stCxn id="112" idx="3"/>
            <a:endCxn id="7" idx="2"/>
          </p:cNvCxnSpPr>
          <p:nvPr/>
        </p:nvCxnSpPr>
        <p:spPr>
          <a:xfrm rot="16200000" flipH="1">
            <a:off x="1866718" y="3090089"/>
            <a:ext cx="1613997" cy="257984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9D8A933-400C-014C-864E-646085220A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47841" y="4478047"/>
            <a:ext cx="0" cy="4779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49E97-6EC7-5C4F-80C1-B69412E165D3}"/>
              </a:ext>
            </a:extLst>
          </p:cNvPr>
          <p:cNvSpPr txBox="1"/>
          <p:nvPr/>
        </p:nvSpPr>
        <p:spPr>
          <a:xfrm>
            <a:off x="4458261" y="447501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2486D9-C622-244F-A390-825407B05283}"/>
              </a:ext>
            </a:extLst>
          </p:cNvPr>
          <p:cNvSpPr txBox="1"/>
          <p:nvPr/>
        </p:nvSpPr>
        <p:spPr>
          <a:xfrm>
            <a:off x="4458261" y="472514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B92AC20-C97A-1F48-89C7-61BD9BD769A7}"/>
              </a:ext>
            </a:extLst>
          </p:cNvPr>
          <p:cNvSpPr txBox="1"/>
          <p:nvPr/>
        </p:nvSpPr>
        <p:spPr>
          <a:xfrm>
            <a:off x="3709242" y="4941168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FA1244-28B7-D94E-95AE-55D829D2C80F}"/>
              </a:ext>
            </a:extLst>
          </p:cNvPr>
          <p:cNvSpPr txBox="1"/>
          <p:nvPr/>
        </p:nvSpPr>
        <p:spPr>
          <a:xfrm>
            <a:off x="1414430" y="4941168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1D1CB4C-7400-3343-A0FE-0C8972B97F65}"/>
              </a:ext>
            </a:extLst>
          </p:cNvPr>
          <p:cNvSpPr txBox="1"/>
          <p:nvPr/>
        </p:nvSpPr>
        <p:spPr>
          <a:xfrm>
            <a:off x="3709242" y="400506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AF7CA4-5664-5E47-9929-8B1BD4F81A9C}"/>
              </a:ext>
            </a:extLst>
          </p:cNvPr>
          <p:cNvSpPr txBox="1"/>
          <p:nvPr/>
        </p:nvSpPr>
        <p:spPr>
          <a:xfrm>
            <a:off x="3131841" y="4005064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832095AF-8109-4D43-AEB1-62DC0844115A}"/>
              </a:ext>
            </a:extLst>
          </p:cNvPr>
          <p:cNvSpPr/>
          <p:nvPr/>
        </p:nvSpPr>
        <p:spPr>
          <a:xfrm>
            <a:off x="708571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Bookshelf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円柱 44">
            <a:extLst>
              <a:ext uri="{FF2B5EF4-FFF2-40B4-BE49-F238E27FC236}">
                <a16:creationId xmlns:a16="http://schemas.microsoft.com/office/drawing/2014/main" id="{35FB99C5-8146-5C4C-B724-C272C7061395}"/>
              </a:ext>
            </a:extLst>
          </p:cNvPr>
          <p:cNvSpPr/>
          <p:nvPr/>
        </p:nvSpPr>
        <p:spPr>
          <a:xfrm>
            <a:off x="4932041" y="155679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FE73B8EA-F6AA-2649-A8E6-F338286EACE4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 rot="5400000">
            <a:off x="3728003" y="1422704"/>
            <a:ext cx="1092076" cy="22844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BA5BE3A3-D9A5-4046-8866-C0C54D14429C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 rot="16200000" flipH="1">
            <a:off x="5947038" y="1488068"/>
            <a:ext cx="1092076" cy="215367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B627DB8-9EB1-1845-9D57-E4273FD6BDED}"/>
              </a:ext>
            </a:extLst>
          </p:cNvPr>
          <p:cNvSpPr txBox="1"/>
          <p:nvPr/>
        </p:nvSpPr>
        <p:spPr>
          <a:xfrm>
            <a:off x="3130238" y="2849943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A0074E9E-9601-DB4D-8CFE-C772D6B51531}"/>
              </a:ext>
            </a:extLst>
          </p:cNvPr>
          <p:cNvCxnSpPr>
            <a:cxnSpLocks/>
            <a:stCxn id="40" idx="3"/>
            <a:endCxn id="78" idx="4"/>
          </p:cNvCxnSpPr>
          <p:nvPr/>
        </p:nvCxnSpPr>
        <p:spPr>
          <a:xfrm rot="5400000">
            <a:off x="6832429" y="3509527"/>
            <a:ext cx="673994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CC58562-803D-3843-896D-0FB893D4352B}"/>
              </a:ext>
            </a:extLst>
          </p:cNvPr>
          <p:cNvSpPr txBox="1"/>
          <p:nvPr/>
        </p:nvSpPr>
        <p:spPr>
          <a:xfrm>
            <a:off x="7333995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7D940A8-C1C1-FD40-BF86-0A905637D70D}"/>
              </a:ext>
            </a:extLst>
          </p:cNvPr>
          <p:cNvSpPr txBox="1"/>
          <p:nvPr/>
        </p:nvSpPr>
        <p:spPr>
          <a:xfrm>
            <a:off x="7333995" y="2880110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706CFAA-B7AA-D44D-880A-B805B33B0DA6}"/>
              </a:ext>
            </a:extLst>
          </p:cNvPr>
          <p:cNvSpPr txBox="1"/>
          <p:nvPr/>
        </p:nvSpPr>
        <p:spPr>
          <a:xfrm>
            <a:off x="49320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F9EAACC6-2DE0-0744-976C-003EBC557E2E}"/>
              </a:ext>
            </a:extLst>
          </p:cNvPr>
          <p:cNvSpPr/>
          <p:nvPr/>
        </p:nvSpPr>
        <p:spPr>
          <a:xfrm>
            <a:off x="5800540" y="4015973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Scraped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A67DD3D-26C8-374F-8514-22A47BA63363}"/>
              </a:ext>
            </a:extLst>
          </p:cNvPr>
          <p:cNvSpPr txBox="1"/>
          <p:nvPr/>
        </p:nvSpPr>
        <p:spPr>
          <a:xfrm>
            <a:off x="6768940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D328B3B-6FDC-C044-BFD6-52A2BFD9C00D}"/>
              </a:ext>
            </a:extLst>
          </p:cNvPr>
          <p:cNvSpPr txBox="1"/>
          <p:nvPr/>
        </p:nvSpPr>
        <p:spPr>
          <a:xfrm>
            <a:off x="5563796" y="4013996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338DD1D-0C8B-9E4C-BFE7-0AC8609E02C4}"/>
              </a:ext>
            </a:extLst>
          </p:cNvPr>
          <p:cNvCxnSpPr>
            <a:cxnSpLocks/>
            <a:stCxn id="6" idx="4"/>
            <a:endCxn id="78" idx="2"/>
          </p:cNvCxnSpPr>
          <p:nvPr/>
        </p:nvCxnSpPr>
        <p:spPr>
          <a:xfrm>
            <a:off x="4932041" y="4247010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E62CD2F2-D55B-1449-BAE4-3B6247ECCC66}"/>
              </a:ext>
            </a:extLst>
          </p:cNvPr>
          <p:cNvCxnSpPr>
            <a:cxnSpLocks/>
            <a:stCxn id="40" idx="3"/>
            <a:endCxn id="88" idx="4"/>
          </p:cNvCxnSpPr>
          <p:nvPr/>
        </p:nvCxnSpPr>
        <p:spPr>
          <a:xfrm rot="5400000">
            <a:off x="6362428" y="3979528"/>
            <a:ext cx="1613997" cy="80097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D64E04A-4342-BD48-B22B-05486BA72009}"/>
              </a:ext>
            </a:extLst>
          </p:cNvPr>
          <p:cNvSpPr txBox="1"/>
          <p:nvPr/>
        </p:nvSpPr>
        <p:spPr>
          <a:xfrm>
            <a:off x="7333995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F153C8B-D720-9449-949B-6E875E471A3F}"/>
              </a:ext>
            </a:extLst>
          </p:cNvPr>
          <p:cNvSpPr txBox="1"/>
          <p:nvPr/>
        </p:nvSpPr>
        <p:spPr>
          <a:xfrm>
            <a:off x="49320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88" name="円柱 87">
            <a:extLst>
              <a:ext uri="{FF2B5EF4-FFF2-40B4-BE49-F238E27FC236}">
                <a16:creationId xmlns:a16="http://schemas.microsoft.com/office/drawing/2014/main" id="{045447EB-4AFF-424B-9653-4CA58489B606}"/>
              </a:ext>
            </a:extLst>
          </p:cNvPr>
          <p:cNvSpPr/>
          <p:nvPr/>
        </p:nvSpPr>
        <p:spPr>
          <a:xfrm>
            <a:off x="5800540" y="4955976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Bookshelfs</a:t>
            </a:r>
            <a:endParaRPr kumimoji="1"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FC6545D-6BAA-9C4D-BBE0-FBF932D20C6E}"/>
              </a:ext>
            </a:extLst>
          </p:cNvPr>
          <p:cNvSpPr txBox="1"/>
          <p:nvPr/>
        </p:nvSpPr>
        <p:spPr>
          <a:xfrm>
            <a:off x="6768940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1BA62BF-31B9-2D42-BE43-5FA590578652}"/>
              </a:ext>
            </a:extLst>
          </p:cNvPr>
          <p:cNvSpPr txBox="1"/>
          <p:nvPr/>
        </p:nvSpPr>
        <p:spPr>
          <a:xfrm>
            <a:off x="5563796" y="4953999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B7CCBD7-3590-C54D-90D2-71D001527AA6}"/>
              </a:ext>
            </a:extLst>
          </p:cNvPr>
          <p:cNvCxnSpPr>
            <a:cxnSpLocks/>
            <a:stCxn id="7" idx="4"/>
            <a:endCxn id="88" idx="2"/>
          </p:cNvCxnSpPr>
          <p:nvPr/>
        </p:nvCxnSpPr>
        <p:spPr>
          <a:xfrm>
            <a:off x="4932041" y="5187013"/>
            <a:ext cx="8684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B5E03EA-F5B1-884D-8DB4-8F4321FA4CBE}"/>
              </a:ext>
            </a:extLst>
          </p:cNvPr>
          <p:cNvSpPr/>
          <p:nvPr/>
        </p:nvSpPr>
        <p:spPr>
          <a:xfrm>
            <a:off x="4700634" y="1340768"/>
            <a:ext cx="3543773" cy="10388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40BCEA5-6117-824D-B2C3-16C6D933F67D}"/>
              </a:ext>
            </a:extLst>
          </p:cNvPr>
          <p:cNvSpPr txBox="1"/>
          <p:nvPr/>
        </p:nvSpPr>
        <p:spPr>
          <a:xfrm>
            <a:off x="5954800" y="1011216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Phase2</a:t>
            </a:r>
            <a:endParaRPr kumimoji="1" lang="ja-JP" altLang="en-US" sz="12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FCD3CF41-CDA6-0542-9546-123517182A0F}"/>
              </a:ext>
            </a:extLst>
          </p:cNvPr>
          <p:cNvSpPr/>
          <p:nvPr/>
        </p:nvSpPr>
        <p:spPr>
          <a:xfrm>
            <a:off x="5409025" y="2880110"/>
            <a:ext cx="2835383" cy="27811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7D92E4E-7CE2-3E45-AB2A-AE931A267D9F}"/>
              </a:ext>
            </a:extLst>
          </p:cNvPr>
          <p:cNvSpPr txBox="1"/>
          <p:nvPr/>
        </p:nvSpPr>
        <p:spPr>
          <a:xfrm>
            <a:off x="6186378" y="5713801"/>
            <a:ext cx="138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Phase3</a:t>
            </a:r>
            <a:endParaRPr kumimoji="1" lang="ja-JP" altLang="en-US" sz="1200"/>
          </a:p>
        </p:txBody>
      </p:sp>
      <p:sp>
        <p:nvSpPr>
          <p:cNvPr id="112" name="円柱 111">
            <a:extLst>
              <a:ext uri="{FF2B5EF4-FFF2-40B4-BE49-F238E27FC236}">
                <a16:creationId xmlns:a16="http://schemas.microsoft.com/office/drawing/2014/main" id="{A8EA08AD-F461-9848-BEF2-3FB459335205}"/>
              </a:ext>
            </a:extLst>
          </p:cNvPr>
          <p:cNvSpPr/>
          <p:nvPr/>
        </p:nvSpPr>
        <p:spPr>
          <a:xfrm>
            <a:off x="899592" y="3110942"/>
            <a:ext cx="968400" cy="46207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Site</a:t>
            </a:r>
          </a:p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67C7C568-03B6-AE41-A0F3-8CCB454CB277}"/>
              </a:ext>
            </a:extLst>
          </p:cNvPr>
          <p:cNvSpPr txBox="1"/>
          <p:nvPr/>
        </p:nvSpPr>
        <p:spPr>
          <a:xfrm>
            <a:off x="1878038" y="3106771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9D660FD-104A-8D4B-BF41-96E93E30263A}"/>
              </a:ext>
            </a:extLst>
          </p:cNvPr>
          <p:cNvSpPr txBox="1"/>
          <p:nvPr/>
        </p:nvSpPr>
        <p:spPr>
          <a:xfrm>
            <a:off x="2397330" y="309606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C821669-CC00-F643-85C9-BC7E5E0BE71E}"/>
              </a:ext>
            </a:extLst>
          </p:cNvPr>
          <p:cNvCxnSpPr>
            <a:cxnSpLocks/>
            <a:stCxn id="112" idx="4"/>
            <a:endCxn id="5" idx="2"/>
          </p:cNvCxnSpPr>
          <p:nvPr/>
        </p:nvCxnSpPr>
        <p:spPr>
          <a:xfrm>
            <a:off x="1867992" y="3341979"/>
            <a:ext cx="7796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5243C7CA-791F-524A-8BF4-6478CE67DC2A}"/>
              </a:ext>
            </a:extLst>
          </p:cNvPr>
          <p:cNvCxnSpPr>
            <a:cxnSpLocks/>
            <a:stCxn id="45" idx="3"/>
            <a:endCxn id="112" idx="1"/>
          </p:cNvCxnSpPr>
          <p:nvPr/>
        </p:nvCxnSpPr>
        <p:spPr>
          <a:xfrm rot="5400000">
            <a:off x="2853979" y="548680"/>
            <a:ext cx="1092076" cy="403244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F09E419-6A1C-7842-ADD0-6E5E6DAF580F}"/>
              </a:ext>
            </a:extLst>
          </p:cNvPr>
          <p:cNvSpPr txBox="1"/>
          <p:nvPr/>
        </p:nvSpPr>
        <p:spPr>
          <a:xfrm>
            <a:off x="3131841" y="2566555"/>
            <a:ext cx="24237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777E560-A1DA-8A4F-A754-FD2F46103F30}"/>
              </a:ext>
            </a:extLst>
          </p:cNvPr>
          <p:cNvSpPr txBox="1"/>
          <p:nvPr/>
        </p:nvSpPr>
        <p:spPr>
          <a:xfrm>
            <a:off x="1400537" y="2849943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DDE42188-7BD0-D740-A0F7-9A33683A4F8D}"/>
              </a:ext>
            </a:extLst>
          </p:cNvPr>
          <p:cNvSpPr txBox="1"/>
          <p:nvPr/>
        </p:nvSpPr>
        <p:spPr>
          <a:xfrm>
            <a:off x="1400537" y="2566555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n</a:t>
            </a:r>
            <a:endParaRPr kumimoji="1" lang="ja-JP" altLang="en-US" sz="90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394B97D-CFF4-1348-B3A3-E8F79B643C64}"/>
              </a:ext>
            </a:extLst>
          </p:cNvPr>
          <p:cNvSpPr txBox="1"/>
          <p:nvPr/>
        </p:nvSpPr>
        <p:spPr>
          <a:xfrm>
            <a:off x="7333995" y="2564904"/>
            <a:ext cx="24558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900" dirty="0"/>
              <a:t>1</a:t>
            </a:r>
            <a:endParaRPr kumimoji="1" lang="ja-JP" altLang="en-US" sz="90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0FCCBDA-CC7D-3B4E-8B55-F171C0BD4CBA}"/>
              </a:ext>
            </a:extLst>
          </p:cNvPr>
          <p:cNvSpPr txBox="1"/>
          <p:nvPr/>
        </p:nvSpPr>
        <p:spPr>
          <a:xfrm>
            <a:off x="5800540" y="3751869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F465C71-D3D1-B547-93B4-A4BDCE9D161C}"/>
              </a:ext>
            </a:extLst>
          </p:cNvPr>
          <p:cNvSpPr txBox="1"/>
          <p:nvPr/>
        </p:nvSpPr>
        <p:spPr>
          <a:xfrm>
            <a:off x="5800540" y="4699255"/>
            <a:ext cx="968400" cy="244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(mapping table)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v0.1 Action Flow – </a:t>
            </a:r>
            <a:r>
              <a:rPr lang="en-US" altLang="ja-JP" dirty="0"/>
              <a:t>Atomic</a:t>
            </a:r>
            <a:r>
              <a:rPr kumimoji="1" lang="en-US" altLang="ja-JP" dirty="0"/>
              <a:t> Page URL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5536" y="1556792"/>
          <a:ext cx="8208912" cy="48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2004616"/>
            <a:ext cx="720080" cy="7200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element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2004616"/>
            <a:ext cx="115212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page 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49" y="5172968"/>
            <a:ext cx="3638755" cy="720080"/>
          </a:xfrm>
          <a:prstGeom prst="can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41009" y="3588792"/>
            <a:ext cx="1153794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364656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3834829" y="2004616"/>
            <a:ext cx="2016225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474790" y="2364656"/>
            <a:ext cx="3600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64A0D5-73C4-AF47-BA52-CA52DBE795B6}"/>
              </a:ext>
            </a:extLst>
          </p:cNvPr>
          <p:cNvCxnSpPr>
            <a:cxnSpLocks/>
          </p:cNvCxnSpPr>
          <p:nvPr/>
        </p:nvCxnSpPr>
        <p:spPr>
          <a:xfrm flipV="1">
            <a:off x="457200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610694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45BEE9C-5C59-F848-99CA-253F2B3B727F}"/>
              </a:ext>
            </a:extLst>
          </p:cNvPr>
          <p:cNvSpPr txBox="1"/>
          <p:nvPr/>
        </p:nvSpPr>
        <p:spPr>
          <a:xfrm>
            <a:off x="4644008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  <a:endParaRPr kumimoji="1" lang="en-US" altLang="ja-JP" sz="1200" dirty="0"/>
          </a:p>
          <a:p>
            <a:pPr algn="ctr"/>
            <a:r>
              <a:rPr lang="en-US" altLang="ja-JP" sz="1200" dirty="0" err="1"/>
              <a:t>e</a:t>
            </a:r>
            <a:r>
              <a:rPr kumimoji="1" lang="en-US" altLang="ja-JP" sz="1200" dirty="0" err="1"/>
              <a:t>lemnt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5297918" y="5172968"/>
            <a:ext cx="1748750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326587" y="2004616"/>
            <a:ext cx="209167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5851054" y="2364656"/>
            <a:ext cx="47553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5580112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569375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152828" y="1052736"/>
            <a:ext cx="266764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670205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703718" y="4725144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3999928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047434" y="327212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391282" y="5172968"/>
            <a:ext cx="102698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877835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28384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690814" y="1052736"/>
            <a:ext cx="2767136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1052736"/>
            <a:ext cx="282939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5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/>
      <a:lstStyle>
        <a:defPPr algn="ctr">
          <a:defRPr kumimoji="1" sz="120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169</Words>
  <Application>Microsoft Macintosh PowerPoint</Application>
  <PresentationFormat>画面に合わせる (4:3)</PresentationFormat>
  <Paragraphs>111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v0.2 Action Flow – Conslidated Page URL</vt:lpstr>
      <vt:lpstr>v0.2 ER</vt:lpstr>
      <vt:lpstr>v0.1 Action Flow – Atomic Page URL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SX Urabe</dc:creator>
  <cp:lastModifiedBy>sxuser</cp:lastModifiedBy>
  <cp:revision>155</cp:revision>
  <cp:lastPrinted>2018-10-20T14:19:20Z</cp:lastPrinted>
  <dcterms:created xsi:type="dcterms:W3CDTF">2018-10-20T14:09:40Z</dcterms:created>
  <dcterms:modified xsi:type="dcterms:W3CDTF">2018-10-21T14:51:38Z</dcterms:modified>
</cp:coreProperties>
</file>