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15"/>
    <p:restoredTop sz="94664"/>
  </p:normalViewPr>
  <p:slideViewPr>
    <p:cSldViewPr snapToObjects="1">
      <p:cViewPr varScale="1">
        <p:scale>
          <a:sx n="114" d="100"/>
          <a:sy n="114" d="100"/>
        </p:scale>
        <p:origin x="1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C0C07-EF41-2A45-AB7B-6DDD38BD2356}" type="datetimeFigureOut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0FEA7-F4FB-EC45-9C22-4604ACE757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824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6F5B-CD8F-5F4B-9DDA-6618F802EDE5}" type="datetime1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89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B09D-2F29-2F41-BEF5-D6F1454FA527}" type="datetime1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59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0FA1-7D6F-F641-B7C0-FD86AA4C9CF9}" type="datetime1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08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6632"/>
            <a:ext cx="7886700" cy="549274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64704"/>
            <a:ext cx="7886700" cy="43513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97352"/>
            <a:ext cx="2057400" cy="221109"/>
          </a:xfrm>
        </p:spPr>
        <p:txBody>
          <a:bodyPr/>
          <a:lstStyle/>
          <a:p>
            <a:fld id="{B026633C-E544-DA45-A705-B44A7B402973}" type="datetime1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97352"/>
            <a:ext cx="3086100" cy="221109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97352"/>
            <a:ext cx="2057400" cy="221109"/>
          </a:xfrm>
        </p:spPr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26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BF7F-B084-4047-BE6A-A729B2BDFEA8}" type="datetime1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75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9B14-0B76-1840-A7BD-474CF72A4B65}" type="datetime1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3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12EB-1735-9847-96B4-6EB5297105CD}" type="datetime1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95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CB35-C3D9-2F49-9060-8479F2F563F4}" type="datetime1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61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5C7D-F122-204F-A13A-95E3EF730427}" type="datetime1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10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42CC-AB04-394F-95DC-4916A50FDBEE}" type="datetime1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29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9395-7356-D64B-8F25-F14BADA3CCE8}" type="datetime1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27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03C3F-A96D-1340-80CB-81ACC68C7E6A}" type="datetime1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99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A28D1A-0B5C-2146-B387-25AF7CC7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v0.2 </a:t>
            </a:r>
            <a:r>
              <a:rPr kumimoji="1" lang="en-US" altLang="ja-JP" dirty="0"/>
              <a:t>ER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917922-6059-524E-8602-8A297E31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D2571FBD-C946-B64B-9D80-895BE5AF5B82}"/>
              </a:ext>
            </a:extLst>
          </p:cNvPr>
          <p:cNvSpPr/>
          <p:nvPr/>
        </p:nvSpPr>
        <p:spPr>
          <a:xfrm>
            <a:off x="2647641" y="3110942"/>
            <a:ext cx="968400" cy="46207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 Html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Element</a:t>
            </a:r>
            <a:endParaRPr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26DF7C48-252E-D044-AF89-EEFDB0994B28}"/>
              </a:ext>
            </a:extLst>
          </p:cNvPr>
          <p:cNvSpPr/>
          <p:nvPr/>
        </p:nvSpPr>
        <p:spPr>
          <a:xfrm>
            <a:off x="3963641" y="4015973"/>
            <a:ext cx="968400" cy="46207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Scraped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B25BA081-BAE8-2148-B216-13B4B28443D7}"/>
              </a:ext>
            </a:extLst>
          </p:cNvPr>
          <p:cNvSpPr/>
          <p:nvPr/>
        </p:nvSpPr>
        <p:spPr>
          <a:xfrm>
            <a:off x="3963641" y="4955976"/>
            <a:ext cx="968400" cy="46207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 Code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カギ線コネクタ 11">
            <a:extLst>
              <a:ext uri="{FF2B5EF4-FFF2-40B4-BE49-F238E27FC236}">
                <a16:creationId xmlns:a16="http://schemas.microsoft.com/office/drawing/2014/main" id="{3894C07F-C4DC-FF40-9A7A-60DA5B2A4E10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rot="16200000" flipH="1">
            <a:off x="3210744" y="3494113"/>
            <a:ext cx="673994" cy="831800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>
            <a:extLst>
              <a:ext uri="{FF2B5EF4-FFF2-40B4-BE49-F238E27FC236}">
                <a16:creationId xmlns:a16="http://schemas.microsoft.com/office/drawing/2014/main" id="{2CB87D06-4B59-F945-8FD4-C4104D34295B}"/>
              </a:ext>
            </a:extLst>
          </p:cNvPr>
          <p:cNvCxnSpPr>
            <a:cxnSpLocks/>
            <a:stCxn id="112" idx="3"/>
            <a:endCxn id="7" idx="2"/>
          </p:cNvCxnSpPr>
          <p:nvPr/>
        </p:nvCxnSpPr>
        <p:spPr>
          <a:xfrm rot="16200000" flipH="1">
            <a:off x="1866718" y="3090089"/>
            <a:ext cx="1613997" cy="2579849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79D8A933-400C-014C-864E-646085220AE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447841" y="4478047"/>
            <a:ext cx="0" cy="47792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0749E97-6EC7-5C4F-80C1-B69412E165D3}"/>
              </a:ext>
            </a:extLst>
          </p:cNvPr>
          <p:cNvSpPr txBox="1"/>
          <p:nvPr/>
        </p:nvSpPr>
        <p:spPr>
          <a:xfrm>
            <a:off x="4458261" y="4475015"/>
            <a:ext cx="24237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900" dirty="0"/>
              <a:t>1</a:t>
            </a:r>
            <a:endParaRPr kumimoji="1" lang="ja-JP" altLang="en-US" sz="9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02486D9-C622-244F-A390-825407B05283}"/>
              </a:ext>
            </a:extLst>
          </p:cNvPr>
          <p:cNvSpPr txBox="1"/>
          <p:nvPr/>
        </p:nvSpPr>
        <p:spPr>
          <a:xfrm>
            <a:off x="4458261" y="4725144"/>
            <a:ext cx="24237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900" dirty="0"/>
              <a:t>1</a:t>
            </a:r>
            <a:endParaRPr kumimoji="1" lang="ja-JP" altLang="en-US" sz="9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B92AC20-C97A-1F48-89C7-61BD9BD769A7}"/>
              </a:ext>
            </a:extLst>
          </p:cNvPr>
          <p:cNvSpPr txBox="1"/>
          <p:nvPr/>
        </p:nvSpPr>
        <p:spPr>
          <a:xfrm>
            <a:off x="3709242" y="4941168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n</a:t>
            </a:r>
            <a:endParaRPr kumimoji="1" lang="ja-JP" altLang="en-US" sz="9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CFA1244-28B7-D94E-95AE-55D829D2C80F}"/>
              </a:ext>
            </a:extLst>
          </p:cNvPr>
          <p:cNvSpPr txBox="1"/>
          <p:nvPr/>
        </p:nvSpPr>
        <p:spPr>
          <a:xfrm>
            <a:off x="1414430" y="4941168"/>
            <a:ext cx="24237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1</a:t>
            </a:r>
            <a:endParaRPr kumimoji="1" lang="ja-JP" altLang="en-US" sz="9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1D1CB4C-7400-3343-A0FE-0C8972B97F65}"/>
              </a:ext>
            </a:extLst>
          </p:cNvPr>
          <p:cNvSpPr txBox="1"/>
          <p:nvPr/>
        </p:nvSpPr>
        <p:spPr>
          <a:xfrm>
            <a:off x="3709242" y="4005064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n</a:t>
            </a:r>
            <a:endParaRPr kumimoji="1" lang="ja-JP" altLang="en-US" sz="90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7AF7CA4-5664-5E47-9929-8B1BD4F81A9C}"/>
              </a:ext>
            </a:extLst>
          </p:cNvPr>
          <p:cNvSpPr txBox="1"/>
          <p:nvPr/>
        </p:nvSpPr>
        <p:spPr>
          <a:xfrm>
            <a:off x="3131841" y="4005064"/>
            <a:ext cx="24237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1</a:t>
            </a:r>
            <a:endParaRPr kumimoji="1" lang="ja-JP" altLang="en-US" sz="900"/>
          </a:p>
        </p:txBody>
      </p:sp>
      <p:sp>
        <p:nvSpPr>
          <p:cNvPr id="40" name="円柱 39">
            <a:extLst>
              <a:ext uri="{FF2B5EF4-FFF2-40B4-BE49-F238E27FC236}">
                <a16:creationId xmlns:a16="http://schemas.microsoft.com/office/drawing/2014/main" id="{832095AF-8109-4D43-AEB1-62DC0844115A}"/>
              </a:ext>
            </a:extLst>
          </p:cNvPr>
          <p:cNvSpPr/>
          <p:nvPr/>
        </p:nvSpPr>
        <p:spPr>
          <a:xfrm>
            <a:off x="7085712" y="3110942"/>
            <a:ext cx="968400" cy="46207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Bookshelf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円柱 44">
            <a:extLst>
              <a:ext uri="{FF2B5EF4-FFF2-40B4-BE49-F238E27FC236}">
                <a16:creationId xmlns:a16="http://schemas.microsoft.com/office/drawing/2014/main" id="{35FB99C5-8146-5C4C-B724-C272C7061395}"/>
              </a:ext>
            </a:extLst>
          </p:cNvPr>
          <p:cNvSpPr/>
          <p:nvPr/>
        </p:nvSpPr>
        <p:spPr>
          <a:xfrm>
            <a:off x="4932041" y="1556792"/>
            <a:ext cx="968400" cy="46207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6" name="カギ線コネクタ 45">
            <a:extLst>
              <a:ext uri="{FF2B5EF4-FFF2-40B4-BE49-F238E27FC236}">
                <a16:creationId xmlns:a16="http://schemas.microsoft.com/office/drawing/2014/main" id="{FE73B8EA-F6AA-2649-A8E6-F338286EACE4}"/>
              </a:ext>
            </a:extLst>
          </p:cNvPr>
          <p:cNvCxnSpPr>
            <a:cxnSpLocks/>
            <a:stCxn id="45" idx="3"/>
            <a:endCxn id="5" idx="1"/>
          </p:cNvCxnSpPr>
          <p:nvPr/>
        </p:nvCxnSpPr>
        <p:spPr>
          <a:xfrm rot="5400000">
            <a:off x="3728003" y="1422704"/>
            <a:ext cx="1092076" cy="22844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カギ線コネクタ 49">
            <a:extLst>
              <a:ext uri="{FF2B5EF4-FFF2-40B4-BE49-F238E27FC236}">
                <a16:creationId xmlns:a16="http://schemas.microsoft.com/office/drawing/2014/main" id="{BA5BE3A3-D9A5-4046-8866-C0C54D14429C}"/>
              </a:ext>
            </a:extLst>
          </p:cNvPr>
          <p:cNvCxnSpPr>
            <a:cxnSpLocks/>
            <a:stCxn id="45" idx="3"/>
            <a:endCxn id="40" idx="1"/>
          </p:cNvCxnSpPr>
          <p:nvPr/>
        </p:nvCxnSpPr>
        <p:spPr>
          <a:xfrm rot="16200000" flipH="1">
            <a:off x="5947038" y="1488068"/>
            <a:ext cx="1092076" cy="215367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B627DB8-9EB1-1845-9D57-E4273FD6BDED}"/>
              </a:ext>
            </a:extLst>
          </p:cNvPr>
          <p:cNvSpPr txBox="1"/>
          <p:nvPr/>
        </p:nvSpPr>
        <p:spPr>
          <a:xfrm>
            <a:off x="3130238" y="2780928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n</a:t>
            </a:r>
            <a:endParaRPr kumimoji="1" lang="ja-JP" altLang="en-US" sz="900"/>
          </a:p>
        </p:txBody>
      </p:sp>
      <p:cxnSp>
        <p:nvCxnSpPr>
          <p:cNvPr id="68" name="カギ線コネクタ 67">
            <a:extLst>
              <a:ext uri="{FF2B5EF4-FFF2-40B4-BE49-F238E27FC236}">
                <a16:creationId xmlns:a16="http://schemas.microsoft.com/office/drawing/2014/main" id="{A0074E9E-9601-DB4D-8CFE-C772D6B51531}"/>
              </a:ext>
            </a:extLst>
          </p:cNvPr>
          <p:cNvCxnSpPr>
            <a:cxnSpLocks/>
            <a:stCxn id="40" idx="3"/>
            <a:endCxn id="78" idx="4"/>
          </p:cNvCxnSpPr>
          <p:nvPr/>
        </p:nvCxnSpPr>
        <p:spPr>
          <a:xfrm rot="5400000">
            <a:off x="6832429" y="3509527"/>
            <a:ext cx="673994" cy="800972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0CC58562-803D-3843-896D-0FB893D4352B}"/>
              </a:ext>
            </a:extLst>
          </p:cNvPr>
          <p:cNvSpPr txBox="1"/>
          <p:nvPr/>
        </p:nvSpPr>
        <p:spPr>
          <a:xfrm>
            <a:off x="7333995" y="4013996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1</a:t>
            </a:r>
            <a:endParaRPr kumimoji="1" lang="ja-JP" altLang="en-US" sz="90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7D940A8-C1C1-FD40-BF86-0A905637D70D}"/>
              </a:ext>
            </a:extLst>
          </p:cNvPr>
          <p:cNvSpPr txBox="1"/>
          <p:nvPr/>
        </p:nvSpPr>
        <p:spPr>
          <a:xfrm>
            <a:off x="7333995" y="2815045"/>
            <a:ext cx="245580" cy="25391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n</a:t>
            </a:r>
            <a:endParaRPr kumimoji="1" lang="ja-JP" altLang="en-US" sz="90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6706CFAA-B7AA-D44D-880A-B805B33B0DA6}"/>
              </a:ext>
            </a:extLst>
          </p:cNvPr>
          <p:cNvSpPr txBox="1"/>
          <p:nvPr/>
        </p:nvSpPr>
        <p:spPr>
          <a:xfrm>
            <a:off x="4932040" y="4013996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n</a:t>
            </a:r>
            <a:endParaRPr kumimoji="1" lang="ja-JP" altLang="en-US" sz="900"/>
          </a:p>
        </p:txBody>
      </p:sp>
      <p:sp>
        <p:nvSpPr>
          <p:cNvPr id="78" name="円柱 77">
            <a:extLst>
              <a:ext uri="{FF2B5EF4-FFF2-40B4-BE49-F238E27FC236}">
                <a16:creationId xmlns:a16="http://schemas.microsoft.com/office/drawing/2014/main" id="{F9EAACC6-2DE0-0744-976C-003EBC557E2E}"/>
              </a:ext>
            </a:extLst>
          </p:cNvPr>
          <p:cNvSpPr/>
          <p:nvPr/>
        </p:nvSpPr>
        <p:spPr>
          <a:xfrm>
            <a:off x="5800540" y="4015973"/>
            <a:ext cx="968400" cy="46207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Bookshelfs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Scraped Codes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5A67DD3D-26C8-374F-8514-22A47BA63363}"/>
              </a:ext>
            </a:extLst>
          </p:cNvPr>
          <p:cNvSpPr txBox="1"/>
          <p:nvPr/>
        </p:nvSpPr>
        <p:spPr>
          <a:xfrm>
            <a:off x="6768940" y="4013996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n</a:t>
            </a:r>
            <a:endParaRPr kumimoji="1" lang="ja-JP" altLang="en-US" sz="90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ED328B3B-6FDC-C044-BFD6-52A2BFD9C00D}"/>
              </a:ext>
            </a:extLst>
          </p:cNvPr>
          <p:cNvSpPr txBox="1"/>
          <p:nvPr/>
        </p:nvSpPr>
        <p:spPr>
          <a:xfrm>
            <a:off x="5563796" y="4013996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n</a:t>
            </a:r>
            <a:endParaRPr kumimoji="1" lang="ja-JP" altLang="en-US" sz="900"/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0338DD1D-0C8B-9E4C-BFE7-0AC8609E02C4}"/>
              </a:ext>
            </a:extLst>
          </p:cNvPr>
          <p:cNvCxnSpPr>
            <a:cxnSpLocks/>
            <a:stCxn id="6" idx="4"/>
            <a:endCxn id="78" idx="2"/>
          </p:cNvCxnSpPr>
          <p:nvPr/>
        </p:nvCxnSpPr>
        <p:spPr>
          <a:xfrm>
            <a:off x="4932041" y="4247010"/>
            <a:ext cx="86849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カギ線コネクタ 84">
            <a:extLst>
              <a:ext uri="{FF2B5EF4-FFF2-40B4-BE49-F238E27FC236}">
                <a16:creationId xmlns:a16="http://schemas.microsoft.com/office/drawing/2014/main" id="{E62CD2F2-D55B-1449-BAE4-3B6247ECCC66}"/>
              </a:ext>
            </a:extLst>
          </p:cNvPr>
          <p:cNvCxnSpPr>
            <a:cxnSpLocks/>
            <a:stCxn id="40" idx="3"/>
            <a:endCxn id="88" idx="4"/>
          </p:cNvCxnSpPr>
          <p:nvPr/>
        </p:nvCxnSpPr>
        <p:spPr>
          <a:xfrm rot="5400000">
            <a:off x="6362428" y="3979528"/>
            <a:ext cx="1613997" cy="800972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BD64E04A-4342-BD48-B22B-05486BA72009}"/>
              </a:ext>
            </a:extLst>
          </p:cNvPr>
          <p:cNvSpPr txBox="1"/>
          <p:nvPr/>
        </p:nvSpPr>
        <p:spPr>
          <a:xfrm>
            <a:off x="7333995" y="4953999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1</a:t>
            </a:r>
            <a:endParaRPr kumimoji="1" lang="ja-JP" altLang="en-US" sz="90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EF153C8B-D720-9449-949B-6E875E471A3F}"/>
              </a:ext>
            </a:extLst>
          </p:cNvPr>
          <p:cNvSpPr txBox="1"/>
          <p:nvPr/>
        </p:nvSpPr>
        <p:spPr>
          <a:xfrm>
            <a:off x="4932040" y="4953999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n</a:t>
            </a:r>
            <a:endParaRPr kumimoji="1" lang="ja-JP" altLang="en-US" sz="900"/>
          </a:p>
        </p:txBody>
      </p:sp>
      <p:sp>
        <p:nvSpPr>
          <p:cNvPr id="88" name="円柱 87">
            <a:extLst>
              <a:ext uri="{FF2B5EF4-FFF2-40B4-BE49-F238E27FC236}">
                <a16:creationId xmlns:a16="http://schemas.microsoft.com/office/drawing/2014/main" id="{045447EB-4AFF-424B-9653-4CA58489B606}"/>
              </a:ext>
            </a:extLst>
          </p:cNvPr>
          <p:cNvSpPr/>
          <p:nvPr/>
        </p:nvSpPr>
        <p:spPr>
          <a:xfrm>
            <a:off x="5800540" y="4955976"/>
            <a:ext cx="968400" cy="46207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Bookshelfs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 Codes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6FC6545D-6BAA-9C4D-BBE0-FBF932D20C6E}"/>
              </a:ext>
            </a:extLst>
          </p:cNvPr>
          <p:cNvSpPr txBox="1"/>
          <p:nvPr/>
        </p:nvSpPr>
        <p:spPr>
          <a:xfrm>
            <a:off x="6768940" y="4953999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n</a:t>
            </a:r>
            <a:endParaRPr kumimoji="1" lang="ja-JP" altLang="en-US" sz="90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C1BA62BF-31B9-2D42-BE43-5FA590578652}"/>
              </a:ext>
            </a:extLst>
          </p:cNvPr>
          <p:cNvSpPr txBox="1"/>
          <p:nvPr/>
        </p:nvSpPr>
        <p:spPr>
          <a:xfrm>
            <a:off x="5563796" y="4953999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900" dirty="0"/>
              <a:t>n</a:t>
            </a:r>
            <a:endParaRPr kumimoji="1" lang="ja-JP" altLang="en-US" sz="900"/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9B7CCBD7-3590-C54D-90D2-71D001527AA6}"/>
              </a:ext>
            </a:extLst>
          </p:cNvPr>
          <p:cNvCxnSpPr>
            <a:cxnSpLocks/>
            <a:stCxn id="7" idx="4"/>
            <a:endCxn id="88" idx="2"/>
          </p:cNvCxnSpPr>
          <p:nvPr/>
        </p:nvCxnSpPr>
        <p:spPr>
          <a:xfrm>
            <a:off x="4932041" y="5187013"/>
            <a:ext cx="86849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3B5E03EA-F5B1-884D-8DB4-8F4321FA4CBE}"/>
              </a:ext>
            </a:extLst>
          </p:cNvPr>
          <p:cNvSpPr/>
          <p:nvPr/>
        </p:nvSpPr>
        <p:spPr>
          <a:xfrm>
            <a:off x="682324" y="1340768"/>
            <a:ext cx="7562083" cy="16874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A40BCEA5-6117-824D-B2C3-16C6D933F67D}"/>
              </a:ext>
            </a:extLst>
          </p:cNvPr>
          <p:cNvSpPr txBox="1"/>
          <p:nvPr/>
        </p:nvSpPr>
        <p:spPr>
          <a:xfrm>
            <a:off x="4674523" y="1065369"/>
            <a:ext cx="138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Phase2</a:t>
            </a:r>
            <a:endParaRPr kumimoji="1" lang="ja-JP" altLang="en-US" sz="1200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FCD3CF41-CDA6-0542-9546-123517182A0F}"/>
              </a:ext>
            </a:extLst>
          </p:cNvPr>
          <p:cNvSpPr/>
          <p:nvPr/>
        </p:nvSpPr>
        <p:spPr>
          <a:xfrm>
            <a:off x="5409025" y="3091486"/>
            <a:ext cx="2835383" cy="256976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57D92E4E-7CE2-3E45-AB2A-AE931A267D9F}"/>
              </a:ext>
            </a:extLst>
          </p:cNvPr>
          <p:cNvSpPr txBox="1"/>
          <p:nvPr/>
        </p:nvSpPr>
        <p:spPr>
          <a:xfrm>
            <a:off x="6186378" y="5679324"/>
            <a:ext cx="138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Phase3</a:t>
            </a:r>
            <a:endParaRPr kumimoji="1" lang="ja-JP" altLang="en-US" sz="1200"/>
          </a:p>
        </p:txBody>
      </p:sp>
      <p:sp>
        <p:nvSpPr>
          <p:cNvPr id="112" name="円柱 111">
            <a:extLst>
              <a:ext uri="{FF2B5EF4-FFF2-40B4-BE49-F238E27FC236}">
                <a16:creationId xmlns:a16="http://schemas.microsoft.com/office/drawing/2014/main" id="{A8EA08AD-F461-9848-BEF2-3FB459335205}"/>
              </a:ext>
            </a:extLst>
          </p:cNvPr>
          <p:cNvSpPr/>
          <p:nvPr/>
        </p:nvSpPr>
        <p:spPr>
          <a:xfrm>
            <a:off x="899592" y="3110942"/>
            <a:ext cx="968400" cy="46207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 Site</a:t>
            </a:r>
          </a:p>
          <a:p>
            <a:pPr algn="ctr"/>
            <a:r>
              <a:rPr lang="en-US" altLang="ja-JP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Url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67C7C568-03B6-AE41-A0F3-8CCB454CB277}"/>
              </a:ext>
            </a:extLst>
          </p:cNvPr>
          <p:cNvSpPr txBox="1"/>
          <p:nvPr/>
        </p:nvSpPr>
        <p:spPr>
          <a:xfrm>
            <a:off x="1878038" y="3106771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1</a:t>
            </a:r>
            <a:endParaRPr kumimoji="1" lang="ja-JP" altLang="en-US" sz="900"/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59D660FD-104A-8D4B-BF41-96E93E30263A}"/>
              </a:ext>
            </a:extLst>
          </p:cNvPr>
          <p:cNvSpPr txBox="1"/>
          <p:nvPr/>
        </p:nvSpPr>
        <p:spPr>
          <a:xfrm>
            <a:off x="2397330" y="3096064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n</a:t>
            </a:r>
            <a:endParaRPr kumimoji="1" lang="ja-JP" altLang="en-US" sz="900"/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3C821669-CC00-F643-85C9-BC7E5E0BE71E}"/>
              </a:ext>
            </a:extLst>
          </p:cNvPr>
          <p:cNvCxnSpPr>
            <a:cxnSpLocks/>
            <a:stCxn id="112" idx="4"/>
            <a:endCxn id="5" idx="2"/>
          </p:cNvCxnSpPr>
          <p:nvPr/>
        </p:nvCxnSpPr>
        <p:spPr>
          <a:xfrm>
            <a:off x="1867992" y="3341979"/>
            <a:ext cx="77964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カギ線コネクタ 117">
            <a:extLst>
              <a:ext uri="{FF2B5EF4-FFF2-40B4-BE49-F238E27FC236}">
                <a16:creationId xmlns:a16="http://schemas.microsoft.com/office/drawing/2014/main" id="{5243C7CA-791F-524A-8BF4-6478CE67DC2A}"/>
              </a:ext>
            </a:extLst>
          </p:cNvPr>
          <p:cNvCxnSpPr>
            <a:cxnSpLocks/>
            <a:stCxn id="45" idx="3"/>
            <a:endCxn id="112" idx="1"/>
          </p:cNvCxnSpPr>
          <p:nvPr/>
        </p:nvCxnSpPr>
        <p:spPr>
          <a:xfrm rot="5400000">
            <a:off x="2853979" y="548680"/>
            <a:ext cx="1092076" cy="403244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9F09E419-6A1C-7842-ADD0-6E5E6DAF580F}"/>
              </a:ext>
            </a:extLst>
          </p:cNvPr>
          <p:cNvSpPr txBox="1"/>
          <p:nvPr/>
        </p:nvSpPr>
        <p:spPr>
          <a:xfrm>
            <a:off x="3131841" y="2566555"/>
            <a:ext cx="24237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1</a:t>
            </a:r>
            <a:endParaRPr kumimoji="1" lang="ja-JP" altLang="en-US" sz="900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0777E560-A1DA-8A4F-A754-FD2F46103F30}"/>
              </a:ext>
            </a:extLst>
          </p:cNvPr>
          <p:cNvSpPr txBox="1"/>
          <p:nvPr/>
        </p:nvSpPr>
        <p:spPr>
          <a:xfrm>
            <a:off x="1400537" y="2780928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1</a:t>
            </a:r>
            <a:endParaRPr kumimoji="1" lang="ja-JP" altLang="en-US" sz="900"/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DDE42188-7BD0-D740-A0F7-9A33683A4F8D}"/>
              </a:ext>
            </a:extLst>
          </p:cNvPr>
          <p:cNvSpPr txBox="1"/>
          <p:nvPr/>
        </p:nvSpPr>
        <p:spPr>
          <a:xfrm>
            <a:off x="1400537" y="2566555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n</a:t>
            </a:r>
            <a:endParaRPr kumimoji="1" lang="ja-JP" altLang="en-US" sz="900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9394B97D-CFF4-1348-B3A3-E8F79B643C64}"/>
              </a:ext>
            </a:extLst>
          </p:cNvPr>
          <p:cNvSpPr txBox="1"/>
          <p:nvPr/>
        </p:nvSpPr>
        <p:spPr>
          <a:xfrm>
            <a:off x="7333995" y="2564904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1</a:t>
            </a:r>
            <a:endParaRPr kumimoji="1" lang="ja-JP" altLang="en-US" sz="900"/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E0FCCBDA-CC7D-3B4E-8B55-F171C0BD4CBA}"/>
              </a:ext>
            </a:extLst>
          </p:cNvPr>
          <p:cNvSpPr txBox="1"/>
          <p:nvPr/>
        </p:nvSpPr>
        <p:spPr>
          <a:xfrm>
            <a:off x="5800540" y="3751869"/>
            <a:ext cx="968400" cy="24491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(mapping table)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DF465C71-D3D1-B547-93B4-A4BDCE9D161C}"/>
              </a:ext>
            </a:extLst>
          </p:cNvPr>
          <p:cNvSpPr txBox="1"/>
          <p:nvPr/>
        </p:nvSpPr>
        <p:spPr>
          <a:xfrm>
            <a:off x="5800540" y="4699255"/>
            <a:ext cx="968400" cy="24491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(mapping table)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833E65A-0408-F04B-9C2C-2FC618437D75}"/>
              </a:ext>
            </a:extLst>
          </p:cNvPr>
          <p:cNvSpPr/>
          <p:nvPr/>
        </p:nvSpPr>
        <p:spPr>
          <a:xfrm>
            <a:off x="682323" y="3080775"/>
            <a:ext cx="4634017" cy="258047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ED8C9B1-C3D7-7B4C-A5F2-9D0A99EA8B8F}"/>
              </a:ext>
            </a:extLst>
          </p:cNvPr>
          <p:cNvSpPr txBox="1"/>
          <p:nvPr/>
        </p:nvSpPr>
        <p:spPr>
          <a:xfrm>
            <a:off x="2279947" y="5674819"/>
            <a:ext cx="138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Phase1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12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BA5AD-3AF3-0643-93E3-C60A9AA12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v0.2 Action Flow – </a:t>
            </a:r>
            <a:r>
              <a:rPr kumimoji="1" lang="en-US" altLang="ja-JP" dirty="0" err="1"/>
              <a:t>Conslidated</a:t>
            </a:r>
            <a:r>
              <a:rPr kumimoji="1" lang="en-US" altLang="ja-JP" dirty="0"/>
              <a:t> Page URL</a:t>
            </a:r>
            <a:endParaRPr kumimoji="1"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BDB7A2A9-4A38-2048-B3F1-91E8B6190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514829"/>
              </p:ext>
            </p:extLst>
          </p:nvPr>
        </p:nvGraphicFramePr>
        <p:xfrm>
          <a:off x="395536" y="1196752"/>
          <a:ext cx="8208912" cy="54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910">
                  <a:extLst>
                    <a:ext uri="{9D8B030D-6E8A-4147-A177-3AD203B41FA5}">
                      <a16:colId xmlns:a16="http://schemas.microsoft.com/office/drawing/2014/main" val="590586601"/>
                    </a:ext>
                  </a:extLst>
                </a:gridCol>
                <a:gridCol w="7424002">
                  <a:extLst>
                    <a:ext uri="{9D8B030D-6E8A-4147-A177-3AD203B41FA5}">
                      <a16:colId xmlns:a16="http://schemas.microsoft.com/office/drawing/2014/main" val="1758684054"/>
                    </a:ext>
                  </a:extLst>
                </a:gridCol>
              </a:tblGrid>
              <a:tr h="18002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Action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734404"/>
                  </a:ext>
                </a:extLst>
              </a:tr>
              <a:tr h="18002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Work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Data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264826"/>
                  </a:ext>
                </a:extLst>
              </a:tr>
              <a:tr h="18002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DB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396594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1024AA6-39E6-7342-95BA-4ED1A88B5B87}"/>
              </a:ext>
            </a:extLst>
          </p:cNvPr>
          <p:cNvSpPr/>
          <p:nvPr/>
        </p:nvSpPr>
        <p:spPr>
          <a:xfrm>
            <a:off x="1314550" y="174279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site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URL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29F667D8-015C-6F4A-8E99-C4CE6E97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2291909-7DC3-9D4A-8D39-BB74E14C2B19}"/>
              </a:ext>
            </a:extLst>
          </p:cNvPr>
          <p:cNvSpPr/>
          <p:nvPr/>
        </p:nvSpPr>
        <p:spPr>
          <a:xfrm>
            <a:off x="2322661" y="1742790"/>
            <a:ext cx="991023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 site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円柱 11">
            <a:extLst>
              <a:ext uri="{FF2B5EF4-FFF2-40B4-BE49-F238E27FC236}">
                <a16:creationId xmlns:a16="http://schemas.microsoft.com/office/drawing/2014/main" id="{5A39070F-B41A-FB48-9E0D-F61D0FBCB927}"/>
              </a:ext>
            </a:extLst>
          </p:cNvPr>
          <p:cNvSpPr/>
          <p:nvPr/>
        </p:nvSpPr>
        <p:spPr>
          <a:xfrm>
            <a:off x="1314550" y="6063270"/>
            <a:ext cx="4885112" cy="46207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 Site </a:t>
            </a:r>
            <a:r>
              <a:rPr lang="en-US" altLang="ja-JP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Url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1DDB582-0F29-6149-A837-2A6D55426DE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674590" y="2462870"/>
            <a:ext cx="0" cy="36004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917BCF0-40A5-D243-AE30-136BF4AFB104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034630" y="2102830"/>
            <a:ext cx="28803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C1C8EB0-EB1C-8840-BCFF-97C0D04294D7}"/>
              </a:ext>
            </a:extLst>
          </p:cNvPr>
          <p:cNvSpPr/>
          <p:nvPr/>
        </p:nvSpPr>
        <p:spPr>
          <a:xfrm>
            <a:off x="4750907" y="1742790"/>
            <a:ext cx="1701394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BCAD3774-D64D-8147-B2F4-57682C982B31}"/>
              </a:ext>
            </a:extLst>
          </p:cNvPr>
          <p:cNvCxnSpPr>
            <a:cxnSpLocks/>
            <a:stCxn id="11" idx="3"/>
            <a:endCxn id="54" idx="1"/>
          </p:cNvCxnSpPr>
          <p:nvPr/>
        </p:nvCxnSpPr>
        <p:spPr>
          <a:xfrm>
            <a:off x="3313684" y="2102830"/>
            <a:ext cx="32221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FE5EF4A-5DC5-7748-ABCB-0A03E7D24F71}"/>
              </a:ext>
            </a:extLst>
          </p:cNvPr>
          <p:cNvCxnSpPr>
            <a:cxnSpLocks/>
          </p:cNvCxnSpPr>
          <p:nvPr/>
        </p:nvCxnSpPr>
        <p:spPr>
          <a:xfrm>
            <a:off x="3114750" y="2462870"/>
            <a:ext cx="0" cy="111014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7C5667A4-333C-DC4A-826C-9B2DD2F67B6A}"/>
              </a:ext>
            </a:extLst>
          </p:cNvPr>
          <p:cNvCxnSpPr>
            <a:cxnSpLocks/>
          </p:cNvCxnSpPr>
          <p:nvPr/>
        </p:nvCxnSpPr>
        <p:spPr>
          <a:xfrm flipV="1">
            <a:off x="2565543" y="2462870"/>
            <a:ext cx="0" cy="36004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6994981-0603-0D45-9F47-76265E6A80C0}"/>
              </a:ext>
            </a:extLst>
          </p:cNvPr>
          <p:cNvSpPr txBox="1"/>
          <p:nvPr/>
        </p:nvSpPr>
        <p:spPr>
          <a:xfrm>
            <a:off x="1674590" y="2492896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URL</a:t>
            </a:r>
            <a:endParaRPr kumimoji="1" lang="ja-JP" altLang="en-US" sz="120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62391E3-AE28-3446-8F0B-162EF37A0AA3}"/>
              </a:ext>
            </a:extLst>
          </p:cNvPr>
          <p:cNvSpPr txBox="1"/>
          <p:nvPr/>
        </p:nvSpPr>
        <p:spPr>
          <a:xfrm>
            <a:off x="2555776" y="5805264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URL</a:t>
            </a:r>
            <a:endParaRPr kumimoji="1" lang="ja-JP" altLang="en-US" sz="120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E4770AE-8D26-7848-9134-2E0A5FC553D8}"/>
              </a:ext>
            </a:extLst>
          </p:cNvPr>
          <p:cNvSpPr txBox="1"/>
          <p:nvPr/>
        </p:nvSpPr>
        <p:spPr>
          <a:xfrm>
            <a:off x="3186758" y="2492896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HTML</a:t>
            </a:r>
            <a:endParaRPr kumimoji="1" lang="ja-JP" altLang="en-US" sz="1200"/>
          </a:p>
        </p:txBody>
      </p:sp>
      <p:sp>
        <p:nvSpPr>
          <p:cNvPr id="53" name="円柱 52">
            <a:extLst>
              <a:ext uri="{FF2B5EF4-FFF2-40B4-BE49-F238E27FC236}">
                <a16:creationId xmlns:a16="http://schemas.microsoft.com/office/drawing/2014/main" id="{727F0BE9-AE83-C84C-8BF8-9B50C3B21B08}"/>
              </a:ext>
            </a:extLst>
          </p:cNvPr>
          <p:cNvSpPr/>
          <p:nvPr/>
        </p:nvSpPr>
        <p:spPr>
          <a:xfrm>
            <a:off x="6199662" y="5199174"/>
            <a:ext cx="964626" cy="46207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Scraped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09310345-C4A7-984C-A95C-F67293E15621}"/>
              </a:ext>
            </a:extLst>
          </p:cNvPr>
          <p:cNvSpPr/>
          <p:nvPr/>
        </p:nvSpPr>
        <p:spPr>
          <a:xfrm>
            <a:off x="6812342" y="1742790"/>
            <a:ext cx="1605923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odes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400148B8-2A31-E341-A3E4-37E535271E8B}"/>
              </a:ext>
            </a:extLst>
          </p:cNvPr>
          <p:cNvCxnSpPr>
            <a:cxnSpLocks/>
            <a:stCxn id="33" idx="3"/>
            <a:endCxn id="55" idx="1"/>
          </p:cNvCxnSpPr>
          <p:nvPr/>
        </p:nvCxnSpPr>
        <p:spPr>
          <a:xfrm>
            <a:off x="6452301" y="2102830"/>
            <a:ext cx="36004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4F0449C-EB2D-1D47-955A-5370734E85EB}"/>
              </a:ext>
            </a:extLst>
          </p:cNvPr>
          <p:cNvCxnSpPr>
            <a:cxnSpLocks/>
          </p:cNvCxnSpPr>
          <p:nvPr/>
        </p:nvCxnSpPr>
        <p:spPr>
          <a:xfrm>
            <a:off x="6330570" y="2462870"/>
            <a:ext cx="0" cy="272574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C7C969D1-620A-EB45-9B7A-92E8FF537916}"/>
              </a:ext>
            </a:extLst>
          </p:cNvPr>
          <p:cNvSpPr txBox="1"/>
          <p:nvPr/>
        </p:nvSpPr>
        <p:spPr>
          <a:xfrm>
            <a:off x="6444208" y="2588269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Scraped</a:t>
            </a:r>
          </a:p>
          <a:p>
            <a:pPr algn="ctr"/>
            <a:r>
              <a:rPr lang="en-US" altLang="ja-JP" sz="1200" dirty="0"/>
              <a:t>code</a:t>
            </a:r>
            <a:endParaRPr kumimoji="1" lang="ja-JP" altLang="en-US" sz="1200"/>
          </a:p>
        </p:txBody>
      </p:sp>
      <p:sp>
        <p:nvSpPr>
          <p:cNvPr id="67" name="ホームベース 66">
            <a:extLst>
              <a:ext uri="{FF2B5EF4-FFF2-40B4-BE49-F238E27FC236}">
                <a16:creationId xmlns:a16="http://schemas.microsoft.com/office/drawing/2014/main" id="{4F929955-7D45-C644-856B-F576C0487191}"/>
              </a:ext>
            </a:extLst>
          </p:cNvPr>
          <p:cNvSpPr/>
          <p:nvPr/>
        </p:nvSpPr>
        <p:spPr>
          <a:xfrm>
            <a:off x="6372200" y="692696"/>
            <a:ext cx="2448272" cy="504056"/>
          </a:xfrm>
          <a:prstGeom prst="homePlate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Scraping Code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E36CBB4E-B725-B344-BE79-462B2898C57C}"/>
              </a:ext>
            </a:extLst>
          </p:cNvPr>
          <p:cNvCxnSpPr>
            <a:cxnSpLocks/>
          </p:cNvCxnSpPr>
          <p:nvPr/>
        </p:nvCxnSpPr>
        <p:spPr>
          <a:xfrm flipV="1">
            <a:off x="7055163" y="2462870"/>
            <a:ext cx="0" cy="272574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94B924F7-498A-EE4D-BC6E-0D5BAC48007E}"/>
              </a:ext>
            </a:extLst>
          </p:cNvPr>
          <p:cNvSpPr txBox="1"/>
          <p:nvPr/>
        </p:nvSpPr>
        <p:spPr>
          <a:xfrm>
            <a:off x="6991750" y="4751350"/>
            <a:ext cx="892618" cy="43726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Latest </a:t>
            </a:r>
            <a:r>
              <a:rPr lang="en-US" altLang="ja-JP" sz="1200" dirty="0"/>
              <a:t>and</a:t>
            </a:r>
          </a:p>
          <a:p>
            <a:pPr algn="ctr"/>
            <a:r>
              <a:rPr lang="en-US" altLang="ja-JP" sz="1200" dirty="0"/>
              <a:t>p</a:t>
            </a:r>
            <a:r>
              <a:rPr kumimoji="1" lang="en-US" altLang="ja-JP" sz="1200" dirty="0"/>
              <a:t>ast codes</a:t>
            </a:r>
            <a:endParaRPr kumimoji="1" lang="ja-JP" altLang="en-US" sz="1200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3F52B983-99B0-A94E-9721-FB113A366659}"/>
              </a:ext>
            </a:extLst>
          </p:cNvPr>
          <p:cNvCxnSpPr>
            <a:cxnSpLocks/>
          </p:cNvCxnSpPr>
          <p:nvPr/>
        </p:nvCxnSpPr>
        <p:spPr>
          <a:xfrm flipV="1">
            <a:off x="4932040" y="2462870"/>
            <a:ext cx="0" cy="111014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D0B3E8F3-3B9C-5446-8BE5-55A52E689323}"/>
              </a:ext>
            </a:extLst>
          </p:cNvPr>
          <p:cNvSpPr txBox="1"/>
          <p:nvPr/>
        </p:nvSpPr>
        <p:spPr>
          <a:xfrm>
            <a:off x="4932040" y="3356992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HTML</a:t>
            </a:r>
            <a:endParaRPr kumimoji="1" lang="ja-JP" altLang="en-US" sz="1200"/>
          </a:p>
        </p:txBody>
      </p:sp>
      <p:sp>
        <p:nvSpPr>
          <p:cNvPr id="78" name="円柱 77">
            <a:extLst>
              <a:ext uri="{FF2B5EF4-FFF2-40B4-BE49-F238E27FC236}">
                <a16:creationId xmlns:a16="http://schemas.microsoft.com/office/drawing/2014/main" id="{7128EA47-8A3C-B646-8D93-A72C9406E8A9}"/>
              </a:ext>
            </a:extLst>
          </p:cNvPr>
          <p:cNvSpPr/>
          <p:nvPr/>
        </p:nvSpPr>
        <p:spPr>
          <a:xfrm>
            <a:off x="7452320" y="5199174"/>
            <a:ext cx="1026985" cy="46207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 Code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B099A13C-F990-8345-A033-49F17B4F15CB}"/>
              </a:ext>
            </a:extLst>
          </p:cNvPr>
          <p:cNvCxnSpPr>
            <a:cxnSpLocks/>
          </p:cNvCxnSpPr>
          <p:nvPr/>
        </p:nvCxnSpPr>
        <p:spPr>
          <a:xfrm>
            <a:off x="7938873" y="2462870"/>
            <a:ext cx="0" cy="272574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6FFF4812-FC54-7843-8EA9-2142060416D1}"/>
              </a:ext>
            </a:extLst>
          </p:cNvPr>
          <p:cNvSpPr txBox="1"/>
          <p:nvPr/>
        </p:nvSpPr>
        <p:spPr>
          <a:xfrm>
            <a:off x="8089422" y="2492896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Diff result</a:t>
            </a:r>
            <a:endParaRPr kumimoji="1" lang="ja-JP" altLang="en-US" sz="1200"/>
          </a:p>
        </p:txBody>
      </p:sp>
      <p:sp>
        <p:nvSpPr>
          <p:cNvPr id="29" name="ホームベース 28">
            <a:extLst>
              <a:ext uri="{FF2B5EF4-FFF2-40B4-BE49-F238E27FC236}">
                <a16:creationId xmlns:a16="http://schemas.microsoft.com/office/drawing/2014/main" id="{EF78C011-98E3-D04D-AA1C-275B3625A0A7}"/>
              </a:ext>
            </a:extLst>
          </p:cNvPr>
          <p:cNvSpPr/>
          <p:nvPr/>
        </p:nvSpPr>
        <p:spPr>
          <a:xfrm>
            <a:off x="3347863" y="692696"/>
            <a:ext cx="3354189" cy="504056"/>
          </a:xfrm>
          <a:prstGeom prst="homePlate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Scraping Code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sp>
        <p:nvSpPr>
          <p:cNvPr id="28" name="ホームベース 27">
            <a:extLst>
              <a:ext uri="{FF2B5EF4-FFF2-40B4-BE49-F238E27FC236}">
                <a16:creationId xmlns:a16="http://schemas.microsoft.com/office/drawing/2014/main" id="{60E05DDE-99F7-974B-A871-BF758D8AE13D}"/>
              </a:ext>
            </a:extLst>
          </p:cNvPr>
          <p:cNvSpPr/>
          <p:nvPr/>
        </p:nvSpPr>
        <p:spPr>
          <a:xfrm>
            <a:off x="1170534" y="692696"/>
            <a:ext cx="2448272" cy="504056"/>
          </a:xfrm>
          <a:prstGeom prst="homePlate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Add Site URL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sp>
        <p:nvSpPr>
          <p:cNvPr id="36" name="円柱 35">
            <a:extLst>
              <a:ext uri="{FF2B5EF4-FFF2-40B4-BE49-F238E27FC236}">
                <a16:creationId xmlns:a16="http://schemas.microsoft.com/office/drawing/2014/main" id="{D2470320-0AB3-3342-9B80-F5B8A3FA42D2}"/>
              </a:ext>
            </a:extLst>
          </p:cNvPr>
          <p:cNvSpPr/>
          <p:nvPr/>
        </p:nvSpPr>
        <p:spPr>
          <a:xfrm>
            <a:off x="3635896" y="5199174"/>
            <a:ext cx="1876317" cy="462074"/>
          </a:xfrm>
          <a:prstGeom prst="can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Element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140107FC-847C-EC43-81D9-AFB5FA6D9354}"/>
              </a:ext>
            </a:extLst>
          </p:cNvPr>
          <p:cNvCxnSpPr>
            <a:cxnSpLocks/>
          </p:cNvCxnSpPr>
          <p:nvPr/>
        </p:nvCxnSpPr>
        <p:spPr>
          <a:xfrm>
            <a:off x="3995936" y="2462870"/>
            <a:ext cx="0" cy="272574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67B316D-C14E-0E4E-A94A-829B9A016FFB}"/>
              </a:ext>
            </a:extLst>
          </p:cNvPr>
          <p:cNvSpPr txBox="1"/>
          <p:nvPr/>
        </p:nvSpPr>
        <p:spPr>
          <a:xfrm>
            <a:off x="4067944" y="2588269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200" dirty="0"/>
              <a:t>HTML</a:t>
            </a:r>
          </a:p>
          <a:p>
            <a:pPr algn="ctr"/>
            <a:r>
              <a:rPr lang="en-US" altLang="ja-JP" sz="1200" dirty="0"/>
              <a:t>element</a:t>
            </a:r>
            <a:endParaRPr lang="ja-JP" altLang="en-US" sz="1200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2E7C8E65-A2FD-3F43-8000-C64F5488A38A}"/>
              </a:ext>
            </a:extLst>
          </p:cNvPr>
          <p:cNvCxnSpPr>
            <a:cxnSpLocks/>
          </p:cNvCxnSpPr>
          <p:nvPr/>
        </p:nvCxnSpPr>
        <p:spPr>
          <a:xfrm flipV="1">
            <a:off x="5364088" y="2462870"/>
            <a:ext cx="0" cy="272574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4B1CB16-822A-6B4F-B9BF-CA1455E2648E}"/>
              </a:ext>
            </a:extLst>
          </p:cNvPr>
          <p:cNvSpPr txBox="1"/>
          <p:nvPr/>
        </p:nvSpPr>
        <p:spPr>
          <a:xfrm>
            <a:off x="5436096" y="4869858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HTML</a:t>
            </a:r>
          </a:p>
          <a:p>
            <a:pPr algn="ctr"/>
            <a:r>
              <a:rPr kumimoji="1" lang="en-US" altLang="ja-JP" sz="1200" dirty="0"/>
              <a:t>element</a:t>
            </a:r>
            <a:endParaRPr kumimoji="1" lang="ja-JP" altLang="en-US" sz="1200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3267FD2C-0CA4-2743-9E7F-801635D5CC53}"/>
              </a:ext>
            </a:extLst>
          </p:cNvPr>
          <p:cNvSpPr/>
          <p:nvPr/>
        </p:nvSpPr>
        <p:spPr>
          <a:xfrm>
            <a:off x="3635896" y="1742790"/>
            <a:ext cx="752673" cy="720080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HTML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element</a:t>
            </a: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E391AAC4-5032-AF45-A4DC-C13C21E52F33}"/>
              </a:ext>
            </a:extLst>
          </p:cNvPr>
          <p:cNvCxnSpPr>
            <a:cxnSpLocks/>
            <a:stCxn id="54" idx="3"/>
            <a:endCxn id="33" idx="1"/>
          </p:cNvCxnSpPr>
          <p:nvPr/>
        </p:nvCxnSpPr>
        <p:spPr>
          <a:xfrm>
            <a:off x="4388569" y="2102830"/>
            <a:ext cx="36233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メモ 14">
            <a:extLst>
              <a:ext uri="{FF2B5EF4-FFF2-40B4-BE49-F238E27FC236}">
                <a16:creationId xmlns:a16="http://schemas.microsoft.com/office/drawing/2014/main" id="{1BBBFB0E-6FF4-DB40-9827-75A19E286355}"/>
              </a:ext>
            </a:extLst>
          </p:cNvPr>
          <p:cNvSpPr/>
          <p:nvPr/>
        </p:nvSpPr>
        <p:spPr>
          <a:xfrm>
            <a:off x="2980501" y="3573016"/>
            <a:ext cx="2057181" cy="72008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04DDC773-6AD5-2F42-BCB5-D0CB2E8399C1}"/>
              </a:ext>
            </a:extLst>
          </p:cNvPr>
          <p:cNvCxnSpPr>
            <a:cxnSpLocks/>
          </p:cNvCxnSpPr>
          <p:nvPr/>
        </p:nvCxnSpPr>
        <p:spPr>
          <a:xfrm flipV="1">
            <a:off x="5921391" y="2462870"/>
            <a:ext cx="0" cy="36004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7DB04629-345B-7C4B-B78F-B59C0CF3C038}"/>
              </a:ext>
            </a:extLst>
          </p:cNvPr>
          <p:cNvSpPr txBox="1"/>
          <p:nvPr/>
        </p:nvSpPr>
        <p:spPr>
          <a:xfrm>
            <a:off x="5911624" y="5805264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URL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05682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BA5AD-3AF3-0643-93E3-C60A9AA12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v0.1 Action Flow – </a:t>
            </a:r>
            <a:r>
              <a:rPr lang="en-US" altLang="ja-JP" dirty="0"/>
              <a:t>Atomic</a:t>
            </a:r>
            <a:r>
              <a:rPr kumimoji="1" lang="en-US" altLang="ja-JP" dirty="0"/>
              <a:t> Page URL</a:t>
            </a:r>
            <a:endParaRPr kumimoji="1"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BDB7A2A9-4A38-2048-B3F1-91E8B6190B7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5536" y="1556792"/>
          <a:ext cx="8208912" cy="4803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910">
                  <a:extLst>
                    <a:ext uri="{9D8B030D-6E8A-4147-A177-3AD203B41FA5}">
                      <a16:colId xmlns:a16="http://schemas.microsoft.com/office/drawing/2014/main" val="590586601"/>
                    </a:ext>
                  </a:extLst>
                </a:gridCol>
                <a:gridCol w="7424002">
                  <a:extLst>
                    <a:ext uri="{9D8B030D-6E8A-4147-A177-3AD203B41FA5}">
                      <a16:colId xmlns:a16="http://schemas.microsoft.com/office/drawing/2014/main" val="1758684054"/>
                    </a:ext>
                  </a:extLst>
                </a:gridCol>
              </a:tblGrid>
              <a:tr h="16010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Action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734404"/>
                  </a:ext>
                </a:extLst>
              </a:tr>
              <a:tr h="16010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Work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Data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264826"/>
                  </a:ext>
                </a:extLst>
              </a:tr>
              <a:tr h="16010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DB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396594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1024AA6-39E6-7342-95BA-4ED1A88B5B87}"/>
              </a:ext>
            </a:extLst>
          </p:cNvPr>
          <p:cNvSpPr/>
          <p:nvPr/>
        </p:nvSpPr>
        <p:spPr>
          <a:xfrm>
            <a:off x="1314550" y="2004616"/>
            <a:ext cx="720080" cy="720080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URL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 element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29F667D8-015C-6F4A-8E99-C4CE6E97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2291909-7DC3-9D4A-8D39-BB74E14C2B19}"/>
              </a:ext>
            </a:extLst>
          </p:cNvPr>
          <p:cNvSpPr/>
          <p:nvPr/>
        </p:nvSpPr>
        <p:spPr>
          <a:xfrm>
            <a:off x="2322661" y="2004616"/>
            <a:ext cx="1152129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 page 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円柱 11">
            <a:extLst>
              <a:ext uri="{FF2B5EF4-FFF2-40B4-BE49-F238E27FC236}">
                <a16:creationId xmlns:a16="http://schemas.microsoft.com/office/drawing/2014/main" id="{5A39070F-B41A-FB48-9E0D-F61D0FBCB927}"/>
              </a:ext>
            </a:extLst>
          </p:cNvPr>
          <p:cNvSpPr/>
          <p:nvPr/>
        </p:nvSpPr>
        <p:spPr>
          <a:xfrm>
            <a:off x="1314549" y="5172968"/>
            <a:ext cx="3638755" cy="720080"/>
          </a:xfrm>
          <a:prstGeom prst="can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1DDB582-0F29-6149-A837-2A6D55426DE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674590" y="2724696"/>
            <a:ext cx="0" cy="244827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メモ 14">
            <a:extLst>
              <a:ext uri="{FF2B5EF4-FFF2-40B4-BE49-F238E27FC236}">
                <a16:creationId xmlns:a16="http://schemas.microsoft.com/office/drawing/2014/main" id="{1BBBFB0E-6FF4-DB40-9827-75A19E286355}"/>
              </a:ext>
            </a:extLst>
          </p:cNvPr>
          <p:cNvSpPr/>
          <p:nvPr/>
        </p:nvSpPr>
        <p:spPr>
          <a:xfrm>
            <a:off x="2941009" y="3588792"/>
            <a:ext cx="1153794" cy="72008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917BCF0-40A5-D243-AE30-136BF4AFB104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034630" y="2364656"/>
            <a:ext cx="28803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C1C8EB0-EB1C-8840-BCFF-97C0D04294D7}"/>
              </a:ext>
            </a:extLst>
          </p:cNvPr>
          <p:cNvSpPr/>
          <p:nvPr/>
        </p:nvSpPr>
        <p:spPr>
          <a:xfrm>
            <a:off x="3834829" y="2004616"/>
            <a:ext cx="2016225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BCAD3774-D64D-8147-B2F4-57682C982B31}"/>
              </a:ext>
            </a:extLst>
          </p:cNvPr>
          <p:cNvCxnSpPr>
            <a:cxnSpLocks/>
            <a:stCxn id="11" idx="3"/>
            <a:endCxn id="33" idx="1"/>
          </p:cNvCxnSpPr>
          <p:nvPr/>
        </p:nvCxnSpPr>
        <p:spPr>
          <a:xfrm>
            <a:off x="3474790" y="2364656"/>
            <a:ext cx="36003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FE5EF4A-5DC5-7748-ABCB-0A03E7D24F71}"/>
              </a:ext>
            </a:extLst>
          </p:cNvPr>
          <p:cNvCxnSpPr>
            <a:cxnSpLocks/>
          </p:cNvCxnSpPr>
          <p:nvPr/>
        </p:nvCxnSpPr>
        <p:spPr>
          <a:xfrm>
            <a:off x="3114750" y="2724696"/>
            <a:ext cx="0" cy="86409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7C5667A4-333C-DC4A-826C-9B2DD2F67B6A}"/>
              </a:ext>
            </a:extLst>
          </p:cNvPr>
          <p:cNvCxnSpPr>
            <a:cxnSpLocks/>
          </p:cNvCxnSpPr>
          <p:nvPr/>
        </p:nvCxnSpPr>
        <p:spPr>
          <a:xfrm flipV="1">
            <a:off x="2565543" y="2724696"/>
            <a:ext cx="0" cy="244827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AE64A0D5-73C4-AF47-BA52-CA52DBE795B6}"/>
              </a:ext>
            </a:extLst>
          </p:cNvPr>
          <p:cNvCxnSpPr>
            <a:cxnSpLocks/>
          </p:cNvCxnSpPr>
          <p:nvPr/>
        </p:nvCxnSpPr>
        <p:spPr>
          <a:xfrm flipV="1">
            <a:off x="4572000" y="2724696"/>
            <a:ext cx="0" cy="244827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6994981-0603-0D45-9F47-76265E6A80C0}"/>
              </a:ext>
            </a:extLst>
          </p:cNvPr>
          <p:cNvSpPr txBox="1"/>
          <p:nvPr/>
        </p:nvSpPr>
        <p:spPr>
          <a:xfrm>
            <a:off x="1674590" y="2850095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URL</a:t>
            </a:r>
            <a:endParaRPr kumimoji="1" lang="ja-JP" altLang="en-US" sz="120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62391E3-AE28-3446-8F0B-162EF37A0AA3}"/>
              </a:ext>
            </a:extLst>
          </p:cNvPr>
          <p:cNvSpPr txBox="1"/>
          <p:nvPr/>
        </p:nvSpPr>
        <p:spPr>
          <a:xfrm>
            <a:off x="2610694" y="4863945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URL</a:t>
            </a:r>
            <a:endParaRPr kumimoji="1" lang="ja-JP" altLang="en-US" sz="120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E4770AE-8D26-7848-9134-2E0A5FC553D8}"/>
              </a:ext>
            </a:extLst>
          </p:cNvPr>
          <p:cNvSpPr txBox="1"/>
          <p:nvPr/>
        </p:nvSpPr>
        <p:spPr>
          <a:xfrm>
            <a:off x="3186758" y="2850095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HTML</a:t>
            </a:r>
            <a:endParaRPr kumimoji="1" lang="ja-JP" altLang="en-US" sz="120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45BEE9C-5C59-F848-99CA-253F2B3B727F}"/>
              </a:ext>
            </a:extLst>
          </p:cNvPr>
          <p:cNvSpPr txBox="1"/>
          <p:nvPr/>
        </p:nvSpPr>
        <p:spPr>
          <a:xfrm>
            <a:off x="4644008" y="4863945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200" dirty="0"/>
              <a:t>HTML</a:t>
            </a:r>
            <a:endParaRPr kumimoji="1" lang="en-US" altLang="ja-JP" sz="1200" dirty="0"/>
          </a:p>
          <a:p>
            <a:pPr algn="ctr"/>
            <a:r>
              <a:rPr lang="en-US" altLang="ja-JP" sz="1200" dirty="0" err="1"/>
              <a:t>e</a:t>
            </a:r>
            <a:r>
              <a:rPr kumimoji="1" lang="en-US" altLang="ja-JP" sz="1200" dirty="0" err="1"/>
              <a:t>lemnt</a:t>
            </a:r>
            <a:endParaRPr kumimoji="1" lang="ja-JP" altLang="en-US" sz="1200"/>
          </a:p>
        </p:txBody>
      </p:sp>
      <p:sp>
        <p:nvSpPr>
          <p:cNvPr id="53" name="円柱 52">
            <a:extLst>
              <a:ext uri="{FF2B5EF4-FFF2-40B4-BE49-F238E27FC236}">
                <a16:creationId xmlns:a16="http://schemas.microsoft.com/office/drawing/2014/main" id="{727F0BE9-AE83-C84C-8BF8-9B50C3B21B08}"/>
              </a:ext>
            </a:extLst>
          </p:cNvPr>
          <p:cNvSpPr/>
          <p:nvPr/>
        </p:nvSpPr>
        <p:spPr>
          <a:xfrm>
            <a:off x="5297918" y="5172968"/>
            <a:ext cx="1748750" cy="720080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09310345-C4A7-984C-A95C-F67293E15621}"/>
              </a:ext>
            </a:extLst>
          </p:cNvPr>
          <p:cNvSpPr/>
          <p:nvPr/>
        </p:nvSpPr>
        <p:spPr>
          <a:xfrm>
            <a:off x="6326587" y="2004616"/>
            <a:ext cx="2091679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odes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400148B8-2A31-E341-A3E4-37E535271E8B}"/>
              </a:ext>
            </a:extLst>
          </p:cNvPr>
          <p:cNvCxnSpPr>
            <a:cxnSpLocks/>
            <a:stCxn id="33" idx="3"/>
            <a:endCxn id="55" idx="1"/>
          </p:cNvCxnSpPr>
          <p:nvPr/>
        </p:nvCxnSpPr>
        <p:spPr>
          <a:xfrm>
            <a:off x="5851054" y="2364656"/>
            <a:ext cx="475533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4F0449C-EB2D-1D47-955A-5370734E85EB}"/>
              </a:ext>
            </a:extLst>
          </p:cNvPr>
          <p:cNvCxnSpPr>
            <a:cxnSpLocks/>
          </p:cNvCxnSpPr>
          <p:nvPr/>
        </p:nvCxnSpPr>
        <p:spPr>
          <a:xfrm>
            <a:off x="5580112" y="2724696"/>
            <a:ext cx="0" cy="244827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C7C969D1-620A-EB45-9B7A-92E8FF537916}"/>
              </a:ext>
            </a:extLst>
          </p:cNvPr>
          <p:cNvSpPr txBox="1"/>
          <p:nvPr/>
        </p:nvSpPr>
        <p:spPr>
          <a:xfrm>
            <a:off x="5693750" y="2850095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Scraped</a:t>
            </a:r>
          </a:p>
          <a:p>
            <a:pPr algn="ctr"/>
            <a:r>
              <a:rPr lang="en-US" altLang="ja-JP" sz="1200" dirty="0"/>
              <a:t>code</a:t>
            </a:r>
            <a:endParaRPr kumimoji="1" lang="ja-JP" altLang="en-US" sz="1200"/>
          </a:p>
        </p:txBody>
      </p:sp>
      <p:sp>
        <p:nvSpPr>
          <p:cNvPr id="67" name="ホームベース 66">
            <a:extLst>
              <a:ext uri="{FF2B5EF4-FFF2-40B4-BE49-F238E27FC236}">
                <a16:creationId xmlns:a16="http://schemas.microsoft.com/office/drawing/2014/main" id="{4F929955-7D45-C644-856B-F576C0487191}"/>
              </a:ext>
            </a:extLst>
          </p:cNvPr>
          <p:cNvSpPr/>
          <p:nvPr/>
        </p:nvSpPr>
        <p:spPr>
          <a:xfrm>
            <a:off x="6152828" y="1052736"/>
            <a:ext cx="2667644" cy="504056"/>
          </a:xfrm>
          <a:prstGeom prst="homePlate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Scraping Code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E36CBB4E-B725-B344-BE79-462B2898C57C}"/>
              </a:ext>
            </a:extLst>
          </p:cNvPr>
          <p:cNvCxnSpPr>
            <a:cxnSpLocks/>
          </p:cNvCxnSpPr>
          <p:nvPr/>
        </p:nvCxnSpPr>
        <p:spPr>
          <a:xfrm flipV="1">
            <a:off x="6702053" y="2724696"/>
            <a:ext cx="0" cy="244827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94B924F7-498A-EE4D-BC6E-0D5BAC48007E}"/>
              </a:ext>
            </a:extLst>
          </p:cNvPr>
          <p:cNvSpPr txBox="1"/>
          <p:nvPr/>
        </p:nvSpPr>
        <p:spPr>
          <a:xfrm>
            <a:off x="6703718" y="4725144"/>
            <a:ext cx="892618" cy="43726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Latest </a:t>
            </a:r>
            <a:r>
              <a:rPr lang="en-US" altLang="ja-JP" sz="1200" dirty="0"/>
              <a:t>and</a:t>
            </a:r>
          </a:p>
          <a:p>
            <a:pPr algn="ctr"/>
            <a:r>
              <a:rPr lang="en-US" altLang="ja-JP" sz="1200" dirty="0"/>
              <a:t>p</a:t>
            </a:r>
            <a:r>
              <a:rPr kumimoji="1" lang="en-US" altLang="ja-JP" sz="1200" dirty="0"/>
              <a:t>ast codes</a:t>
            </a:r>
            <a:endParaRPr kumimoji="1" lang="ja-JP" altLang="en-US" sz="1200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3F52B983-99B0-A94E-9721-FB113A366659}"/>
              </a:ext>
            </a:extLst>
          </p:cNvPr>
          <p:cNvCxnSpPr>
            <a:cxnSpLocks/>
          </p:cNvCxnSpPr>
          <p:nvPr/>
        </p:nvCxnSpPr>
        <p:spPr>
          <a:xfrm flipV="1">
            <a:off x="3999928" y="2724696"/>
            <a:ext cx="0" cy="86409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D0B3E8F3-3B9C-5446-8BE5-55A52E689323}"/>
              </a:ext>
            </a:extLst>
          </p:cNvPr>
          <p:cNvSpPr txBox="1"/>
          <p:nvPr/>
        </p:nvSpPr>
        <p:spPr>
          <a:xfrm>
            <a:off x="4047434" y="3272125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HTML</a:t>
            </a:r>
            <a:endParaRPr kumimoji="1" lang="ja-JP" altLang="en-US" sz="1200"/>
          </a:p>
        </p:txBody>
      </p:sp>
      <p:sp>
        <p:nvSpPr>
          <p:cNvPr id="78" name="円柱 77">
            <a:extLst>
              <a:ext uri="{FF2B5EF4-FFF2-40B4-BE49-F238E27FC236}">
                <a16:creationId xmlns:a16="http://schemas.microsoft.com/office/drawing/2014/main" id="{7128EA47-8A3C-B646-8D93-A72C9406E8A9}"/>
              </a:ext>
            </a:extLst>
          </p:cNvPr>
          <p:cNvSpPr/>
          <p:nvPr/>
        </p:nvSpPr>
        <p:spPr>
          <a:xfrm>
            <a:off x="7391282" y="5172968"/>
            <a:ext cx="1026985" cy="720080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 Code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B099A13C-F990-8345-A033-49F17B4F15CB}"/>
              </a:ext>
            </a:extLst>
          </p:cNvPr>
          <p:cNvCxnSpPr>
            <a:cxnSpLocks/>
          </p:cNvCxnSpPr>
          <p:nvPr/>
        </p:nvCxnSpPr>
        <p:spPr>
          <a:xfrm>
            <a:off x="7877835" y="2724696"/>
            <a:ext cx="0" cy="244827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6FFF4812-FC54-7843-8EA9-2142060416D1}"/>
              </a:ext>
            </a:extLst>
          </p:cNvPr>
          <p:cNvSpPr txBox="1"/>
          <p:nvPr/>
        </p:nvSpPr>
        <p:spPr>
          <a:xfrm>
            <a:off x="8028384" y="2850095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Diff result</a:t>
            </a:r>
            <a:endParaRPr kumimoji="1" lang="ja-JP" altLang="en-US" sz="1200"/>
          </a:p>
        </p:txBody>
      </p:sp>
      <p:sp>
        <p:nvSpPr>
          <p:cNvPr id="29" name="ホームベース 28">
            <a:extLst>
              <a:ext uri="{FF2B5EF4-FFF2-40B4-BE49-F238E27FC236}">
                <a16:creationId xmlns:a16="http://schemas.microsoft.com/office/drawing/2014/main" id="{EF78C011-98E3-D04D-AA1C-275B3625A0A7}"/>
              </a:ext>
            </a:extLst>
          </p:cNvPr>
          <p:cNvSpPr/>
          <p:nvPr/>
        </p:nvSpPr>
        <p:spPr>
          <a:xfrm>
            <a:off x="3690814" y="1052736"/>
            <a:ext cx="2767136" cy="504056"/>
          </a:xfrm>
          <a:prstGeom prst="homePlate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Scraping Code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sp>
        <p:nvSpPr>
          <p:cNvPr id="28" name="ホームベース 27">
            <a:extLst>
              <a:ext uri="{FF2B5EF4-FFF2-40B4-BE49-F238E27FC236}">
                <a16:creationId xmlns:a16="http://schemas.microsoft.com/office/drawing/2014/main" id="{60E05DDE-99F7-974B-A871-BF758D8AE13D}"/>
              </a:ext>
            </a:extLst>
          </p:cNvPr>
          <p:cNvSpPr/>
          <p:nvPr/>
        </p:nvSpPr>
        <p:spPr>
          <a:xfrm>
            <a:off x="1170534" y="1052736"/>
            <a:ext cx="2829394" cy="504056"/>
          </a:xfrm>
          <a:prstGeom prst="homePlate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Add Site URL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158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75000"/>
              <a:lumOff val="25000"/>
            </a:schemeClr>
          </a:solidFill>
        </a:ln>
      </a:spPr>
      <a:bodyPr wrap="none" lIns="36000" tIns="36000" rIns="36000" bIns="36000" rtlCol="0" anchor="ctr"/>
      <a:lstStyle>
        <a:defPPr algn="ctr">
          <a:defRPr kumimoji="1" sz="120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75000"/>
              <a:lumOff val="25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</TotalTime>
  <Words>170</Words>
  <Application>Microsoft Macintosh PowerPoint</Application>
  <PresentationFormat>画面に合わせる (4:3)</PresentationFormat>
  <Paragraphs>112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v0.2 ER</vt:lpstr>
      <vt:lpstr>v0.2 Action Flow – Conslidated Page URL</vt:lpstr>
      <vt:lpstr>v0.1 Action Flow – Atomic Page URL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SX Urabe</dc:creator>
  <cp:lastModifiedBy>SX Urabe</cp:lastModifiedBy>
  <cp:revision>162</cp:revision>
  <cp:lastPrinted>2018-10-20T14:19:20Z</cp:lastPrinted>
  <dcterms:created xsi:type="dcterms:W3CDTF">2018-10-20T14:09:40Z</dcterms:created>
  <dcterms:modified xsi:type="dcterms:W3CDTF">2018-11-03T14:30:01Z</dcterms:modified>
</cp:coreProperties>
</file>