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DFE"/>
    <a:srgbClr val="B8C8D3"/>
    <a:srgbClr val="FCE6CF"/>
    <a:srgbClr val="7EABCC"/>
    <a:srgbClr val="FEFE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C79E3-F6CA-4BD4-9CE7-35E69ACFB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078DB9-EA21-4CC9-8864-D640F66D2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772BF1-7BA3-49A1-AED3-96596C86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D1D2-A940-4CBA-B26B-3410348A77F8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D7F9A9-4270-43D5-8D20-33118BA3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8E67F-6009-4C90-B21C-25BBDAFE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F93B-8A05-4ADD-8CA5-865F62683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7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437D1-B90A-4BC4-9F85-1F8915CBD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965D77-C56F-4E2E-A5F0-40CB8652B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663A38-4741-47B3-B9C4-A176F960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D1D2-A940-4CBA-B26B-3410348A77F8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637DEE-110A-4E19-ABBA-D69C70C90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DAAE7C-9FBA-429F-92BA-13D029A0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F93B-8A05-4ADD-8CA5-865F62683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46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5C34A6-0561-4D80-A0E9-90D56DC29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177E76-1DAD-4B03-ADF0-591AEF4CA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98084-C252-4B1B-9171-614876F8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D1D2-A940-4CBA-B26B-3410348A77F8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451565-D56A-42D5-B362-B4DE4B5E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712BD6-B5EE-471B-9B1C-DCC9A9B36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F93B-8A05-4ADD-8CA5-865F62683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6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27433-1304-4541-823E-2821997B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BF53F5-4018-453F-B405-308033714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ACF8D1-EC57-48ED-B727-DAB9BD38A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D1D2-A940-4CBA-B26B-3410348A77F8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D44C5-A17D-411F-BE1D-46F2A635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3DBC9D-71DB-4E8B-A7FC-71A26765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F93B-8A05-4ADD-8CA5-865F62683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93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4D741-4433-4BA9-BD31-B139E2B1B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19193B-7620-454F-8681-BCDE37A17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4ADE9C-69B7-4AB4-8FA5-4B0AB38B4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D1D2-A940-4CBA-B26B-3410348A77F8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2E4087-8D23-49C3-B742-6F0FF3A2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9EA427-E7A3-4519-BC02-B1525CE2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F93B-8A05-4ADD-8CA5-865F62683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48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5C5CE-88AE-4390-8439-1F208A92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54E33C-ECAA-431A-889B-04A81BA21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F62B24-4535-4512-8E94-40EE472B2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912AA8-02EF-4C45-A39C-B709A982F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D1D2-A940-4CBA-B26B-3410348A77F8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2E8A57-510E-4178-9BF8-64DE534E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D76E95-9366-4D22-8F26-D47A33E5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F93B-8A05-4ADD-8CA5-865F62683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76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78CC7-5633-4D5E-93DB-023DB2E3C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5CFB5A-0D96-492D-B84D-192CE3D9E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76E06E-38C6-42F1-AF5B-58EA677E7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4CC500-9D0C-44A2-968E-B0920DC7B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7D3F0B-7299-4313-BCED-B67E36A3D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828EBC-2350-41B5-8E8E-E8B7E6522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D1D2-A940-4CBA-B26B-3410348A77F8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A725ED-BCD7-465C-9019-6ADC960CC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EE8503-C30E-4FC6-BD1B-DC5EE15C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F93B-8A05-4ADD-8CA5-865F62683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80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7357E-CA9F-4F41-8F8B-FFD53044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699271-7160-498A-A1A7-B281C820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D1D2-A940-4CBA-B26B-3410348A77F8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75530E-EC88-4260-80D3-1DE3B1BC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801A24-CD11-40FD-8668-DF654E04D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F93B-8A05-4ADD-8CA5-865F62683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0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6FBA7C-ADEC-40BB-A441-11E2D0CDB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D1D2-A940-4CBA-B26B-3410348A77F8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0A1062-D0C0-4DEB-A251-2A6B6DA98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6853A7-71E7-447D-9934-830B611EF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F93B-8A05-4ADD-8CA5-865F62683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76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CF052-0359-403B-A0DB-2B9576A0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C4B89-37FA-457A-A7A4-E0336BD74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A8DD13-02D4-47D9-AB67-67D27C4A9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575753-DE1F-4AB4-874F-4C2153E7E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D1D2-A940-4CBA-B26B-3410348A77F8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416A82-32C5-4530-8EF7-979ADEE5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CFBBA9-CB02-400C-A63E-8A2E114E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F93B-8A05-4ADD-8CA5-865F62683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09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4E93F-F48D-42CD-A33D-F8A22266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F27CDA-D5BC-4391-83BF-EF655B685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457A68-82A4-4ACA-8FCB-BE2A70CAD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31FEB3-DB1D-446A-9823-630C89DF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D1D2-A940-4CBA-B26B-3410348A77F8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494678-5258-4EAD-A671-A7BFB73F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26055E-9CBA-472D-842E-4BCE494F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EF93B-8A05-4ADD-8CA5-865F62683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10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151A01-8456-46B4-8FB7-AE98BBC95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962F05-5046-4605-8519-C04DAFFD4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1D958F-EA96-4D17-A72A-F2F927ECE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ED1D2-A940-4CBA-B26B-3410348A77F8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516298-5AA2-4F75-BB4F-8FC84092D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1A337A-028C-4C2F-B1ED-42D27C451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EF93B-8A05-4ADD-8CA5-865F62683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97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51666A0-C1B9-469B-A1D0-39EF2C451FD7}"/>
              </a:ext>
            </a:extLst>
          </p:cNvPr>
          <p:cNvGrpSpPr/>
          <p:nvPr/>
        </p:nvGrpSpPr>
        <p:grpSpPr>
          <a:xfrm>
            <a:off x="0" y="687328"/>
            <a:ext cx="12347357" cy="4865059"/>
            <a:chOff x="0" y="696755"/>
            <a:chExt cx="12347357" cy="4865059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3CA5980-205A-4CAF-91D8-F33794F9EC57}"/>
                </a:ext>
              </a:extLst>
            </p:cNvPr>
            <p:cNvSpPr txBox="1"/>
            <p:nvPr/>
          </p:nvSpPr>
          <p:spPr>
            <a:xfrm>
              <a:off x="8296642" y="4204355"/>
              <a:ext cx="3716248" cy="1357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B376D451-4ACB-44C4-87E0-B031781FA465}"/>
                </a:ext>
              </a:extLst>
            </p:cNvPr>
            <p:cNvGrpSpPr/>
            <p:nvPr/>
          </p:nvGrpSpPr>
          <p:grpSpPr>
            <a:xfrm>
              <a:off x="0" y="696755"/>
              <a:ext cx="12347357" cy="4860502"/>
              <a:chOff x="0" y="696755"/>
              <a:chExt cx="12347357" cy="4860502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BD67D6BE-AC53-48D3-A2A4-C3FE2A620183}"/>
                  </a:ext>
                </a:extLst>
              </p:cNvPr>
              <p:cNvGrpSpPr/>
              <p:nvPr/>
            </p:nvGrpSpPr>
            <p:grpSpPr>
              <a:xfrm>
                <a:off x="0" y="696755"/>
                <a:ext cx="12012890" cy="4860502"/>
                <a:chOff x="0" y="696755"/>
                <a:chExt cx="12012890" cy="4860502"/>
              </a:xfrm>
            </p:grpSpPr>
            <p:grpSp>
              <p:nvGrpSpPr>
                <p:cNvPr id="51" name="组合 50">
                  <a:extLst>
                    <a:ext uri="{FF2B5EF4-FFF2-40B4-BE49-F238E27FC236}">
                      <a16:creationId xmlns:a16="http://schemas.microsoft.com/office/drawing/2014/main" id="{55DBC5CD-AE22-4AEC-8B04-E4CB8960A8B8}"/>
                    </a:ext>
                  </a:extLst>
                </p:cNvPr>
                <p:cNvGrpSpPr/>
                <p:nvPr/>
              </p:nvGrpSpPr>
              <p:grpSpPr>
                <a:xfrm>
                  <a:off x="0" y="696755"/>
                  <a:ext cx="12012890" cy="4860502"/>
                  <a:chOff x="0" y="696755"/>
                  <a:chExt cx="12012890" cy="4860502"/>
                </a:xfrm>
              </p:grpSpPr>
              <p:pic>
                <p:nvPicPr>
                  <p:cNvPr id="13" name="图片 12" descr="图片包含 屏幕截图&#10;&#10;已生成极高可信度的说明">
                    <a:extLst>
                      <a:ext uri="{FF2B5EF4-FFF2-40B4-BE49-F238E27FC236}">
                        <a16:creationId xmlns:a16="http://schemas.microsoft.com/office/drawing/2014/main" id="{21892A1E-084D-4ACF-8B59-E5AF06C822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696755"/>
                    <a:ext cx="9304256" cy="4860502"/>
                  </a:xfrm>
                  <a:prstGeom prst="rect">
                    <a:avLst/>
                  </a:prstGeom>
                </p:spPr>
              </p:pic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3FAA2EBE-664C-4E24-9F64-B26222260E07}"/>
                      </a:ext>
                    </a:extLst>
                  </p:cNvPr>
                  <p:cNvSpPr/>
                  <p:nvPr/>
                </p:nvSpPr>
                <p:spPr>
                  <a:xfrm>
                    <a:off x="9304256" y="696755"/>
                    <a:ext cx="2708634" cy="3507600"/>
                  </a:xfrm>
                  <a:prstGeom prst="rect">
                    <a:avLst/>
                  </a:prstGeom>
                  <a:solidFill>
                    <a:srgbClr val="FCE6CF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39" name="直接连接符 38">
                  <a:extLst>
                    <a:ext uri="{FF2B5EF4-FFF2-40B4-BE49-F238E27FC236}">
                      <a16:creationId xmlns:a16="http://schemas.microsoft.com/office/drawing/2014/main" id="{F6292D53-BA99-45AC-B847-2E035F5EC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271778" y="706182"/>
                  <a:ext cx="49758" cy="3498173"/>
                </a:xfrm>
                <a:prstGeom prst="line">
                  <a:avLst/>
                </a:prstGeom>
                <a:ln w="76200">
                  <a:solidFill>
                    <a:srgbClr val="FCE6C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704881F1-D053-418E-9777-1C2F052F0324}"/>
                  </a:ext>
                </a:extLst>
              </p:cNvPr>
              <p:cNvGrpSpPr/>
              <p:nvPr/>
            </p:nvGrpSpPr>
            <p:grpSpPr>
              <a:xfrm>
                <a:off x="8170598" y="2509886"/>
                <a:ext cx="4176759" cy="2146955"/>
                <a:chOff x="8170598" y="2509886"/>
                <a:chExt cx="4176759" cy="2146955"/>
              </a:xfrm>
            </p:grpSpPr>
            <p:sp>
              <p:nvSpPr>
                <p:cNvPr id="23" name="矩形: 圆角 22">
                  <a:extLst>
                    <a:ext uri="{FF2B5EF4-FFF2-40B4-BE49-F238E27FC236}">
                      <a16:creationId xmlns:a16="http://schemas.microsoft.com/office/drawing/2014/main" id="{75EA0233-D248-47A0-ADFF-B36E339B5EAC}"/>
                    </a:ext>
                  </a:extLst>
                </p:cNvPr>
                <p:cNvSpPr/>
                <p:nvPr/>
              </p:nvSpPr>
              <p:spPr>
                <a:xfrm>
                  <a:off x="9912456" y="3200988"/>
                  <a:ext cx="1281355" cy="456023"/>
                </a:xfrm>
                <a:prstGeom prst="roundRect">
                  <a:avLst/>
                </a:prstGeom>
                <a:solidFill>
                  <a:srgbClr val="7EABCC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0E12BE0A-B203-4458-A65F-6D1F49147ABA}"/>
                    </a:ext>
                  </a:extLst>
                </p:cNvPr>
                <p:cNvSpPr txBox="1"/>
                <p:nvPr/>
              </p:nvSpPr>
              <p:spPr>
                <a:xfrm>
                  <a:off x="10405436" y="3782080"/>
                  <a:ext cx="1941921" cy="7496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5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Free  Alignment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5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Analysis</a:t>
                  </a:r>
                  <a:endParaRPr lang="zh-CN" altLang="en-US" sz="15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25" name="直接箭头连接符 24">
                  <a:extLst>
                    <a:ext uri="{FF2B5EF4-FFF2-40B4-BE49-F238E27FC236}">
                      <a16:creationId xmlns:a16="http://schemas.microsoft.com/office/drawing/2014/main" id="{DF1BF559-1C89-4D54-B4FA-0A9E232EDEEF}"/>
                    </a:ext>
                  </a:extLst>
                </p:cNvPr>
                <p:cNvCxnSpPr>
                  <a:cxnSpLocks/>
                  <a:endCxn id="23" idx="1"/>
                </p:cNvCxnSpPr>
                <p:nvPr/>
              </p:nvCxnSpPr>
              <p:spPr>
                <a:xfrm>
                  <a:off x="8170598" y="2509886"/>
                  <a:ext cx="1741858" cy="919114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箭头连接符 27">
                  <a:extLst>
                    <a:ext uri="{FF2B5EF4-FFF2-40B4-BE49-F238E27FC236}">
                      <a16:creationId xmlns:a16="http://schemas.microsoft.com/office/drawing/2014/main" id="{079A6C1E-78A4-45B5-A874-DD0B0F888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70598" y="3657011"/>
                  <a:ext cx="2382535" cy="99983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EE3BC291-7236-4A22-BC18-90B05281B76C}"/>
                    </a:ext>
                  </a:extLst>
                </p:cNvPr>
                <p:cNvSpPr txBox="1"/>
                <p:nvPr/>
              </p:nvSpPr>
              <p:spPr>
                <a:xfrm>
                  <a:off x="10090866" y="3244333"/>
                  <a:ext cx="10083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>
                      <a:solidFill>
                        <a:srgbClr val="FAFDF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salmon</a:t>
                  </a:r>
                  <a:endParaRPr lang="zh-CN" altLang="en-US" i="1" dirty="0">
                    <a:solidFill>
                      <a:srgbClr val="FAFDF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95183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mengyuan shen</dc:creator>
  <cp:lastModifiedBy>mengyuan shen</cp:lastModifiedBy>
  <cp:revision>6</cp:revision>
  <dcterms:created xsi:type="dcterms:W3CDTF">2017-12-23T04:17:39Z</dcterms:created>
  <dcterms:modified xsi:type="dcterms:W3CDTF">2017-12-23T04:54:59Z</dcterms:modified>
</cp:coreProperties>
</file>