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1" r:id="rId7"/>
    <p:sldId id="262" r:id="rId8"/>
    <p:sldId id="263" r:id="rId10"/>
    <p:sldId id="264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90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0" y="-5080"/>
            <a:ext cx="12224385" cy="6863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 descr="ss1"/>
          <p:cNvPicPr>
            <a:picLocks noChangeAspect="1"/>
          </p:cNvPicPr>
          <p:nvPr/>
        </p:nvPicPr>
        <p:blipFill>
          <a:blip r:embed="rId1"/>
          <a:srcRect l="9198" t="33222" r="36536" b="34014"/>
          <a:stretch>
            <a:fillRect/>
          </a:stretch>
        </p:blipFill>
        <p:spPr>
          <a:xfrm>
            <a:off x="2194560" y="1300480"/>
            <a:ext cx="7835900" cy="266001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627245" y="3877945"/>
            <a:ext cx="29368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The Dino</a:t>
            </a:r>
            <a:endParaRPr lang="en-US" sz="40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887470" y="4740910"/>
            <a:ext cx="44500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lnSpc>
                <a:spcPct val="150000"/>
              </a:lnSpc>
            </a:pPr>
            <a:r>
              <a:rPr lang="en-US" sz="14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Alive, after 70 million years, roaring, </a:t>
            </a:r>
            <a:endParaRPr lang="en-US" sz="14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ctr">
              <a:lnSpc>
                <a:spcPct val="150000"/>
              </a:lnSpc>
            </a:pPr>
            <a:r>
              <a:rPr lang="en-US" sz="14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running, destroying.</a:t>
            </a:r>
            <a:endParaRPr lang="en-US" sz="14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-6350" y="0"/>
            <a:ext cx="121983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872355" y="1348105"/>
            <a:ext cx="23260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Obstacles </a:t>
            </a:r>
            <a:endParaRPr lang="en-US" sz="30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pic>
        <p:nvPicPr>
          <p:cNvPr id="9" name="Picture 8" descr="ss2"/>
          <p:cNvPicPr>
            <a:picLocks noChangeAspect="1"/>
          </p:cNvPicPr>
          <p:nvPr/>
        </p:nvPicPr>
        <p:blipFill>
          <a:blip r:embed="rId1"/>
          <a:srcRect l="33922" t="34565" r="60573" b="42700"/>
          <a:stretch>
            <a:fillRect/>
          </a:stretch>
        </p:blipFill>
        <p:spPr>
          <a:xfrm>
            <a:off x="2318385" y="1626235"/>
            <a:ext cx="948690" cy="2203450"/>
          </a:xfrm>
          <a:prstGeom prst="rect">
            <a:avLst/>
          </a:prstGeom>
        </p:spPr>
      </p:pic>
      <p:pic>
        <p:nvPicPr>
          <p:cNvPr id="11" name="Picture 10" descr="ss2"/>
          <p:cNvPicPr>
            <a:picLocks noChangeAspect="1"/>
          </p:cNvPicPr>
          <p:nvPr/>
        </p:nvPicPr>
        <p:blipFill>
          <a:blip r:embed="rId1"/>
          <a:srcRect l="39911" t="42645" r="54584" b="45791"/>
          <a:stretch>
            <a:fillRect/>
          </a:stretch>
        </p:blipFill>
        <p:spPr>
          <a:xfrm>
            <a:off x="2318385" y="4083685"/>
            <a:ext cx="948690" cy="1120775"/>
          </a:xfrm>
          <a:prstGeom prst="rect">
            <a:avLst/>
          </a:prstGeom>
        </p:spPr>
      </p:pic>
      <p:pic>
        <p:nvPicPr>
          <p:cNvPr id="12" name="Picture 11" descr="ss2"/>
          <p:cNvPicPr>
            <a:picLocks noChangeAspect="1"/>
          </p:cNvPicPr>
          <p:nvPr/>
        </p:nvPicPr>
        <p:blipFill>
          <a:blip r:embed="rId1"/>
          <a:srcRect l="46525" t="44480" r="47970" b="42515"/>
          <a:stretch>
            <a:fillRect/>
          </a:stretch>
        </p:blipFill>
        <p:spPr>
          <a:xfrm>
            <a:off x="4323715" y="2569210"/>
            <a:ext cx="948690" cy="1260475"/>
          </a:xfrm>
          <a:prstGeom prst="rect">
            <a:avLst/>
          </a:prstGeom>
        </p:spPr>
      </p:pic>
      <p:pic>
        <p:nvPicPr>
          <p:cNvPr id="13" name="Picture 12" descr="ss2"/>
          <p:cNvPicPr>
            <a:picLocks noChangeAspect="1"/>
          </p:cNvPicPr>
          <p:nvPr/>
        </p:nvPicPr>
        <p:blipFill>
          <a:blip r:embed="rId1"/>
          <a:srcRect l="52775" t="42334" r="41720" b="46134"/>
          <a:stretch>
            <a:fillRect/>
          </a:stretch>
        </p:blipFill>
        <p:spPr>
          <a:xfrm>
            <a:off x="4333240" y="4083685"/>
            <a:ext cx="948690" cy="1117600"/>
          </a:xfrm>
          <a:prstGeom prst="rect">
            <a:avLst/>
          </a:prstGeom>
        </p:spPr>
      </p:pic>
      <p:pic>
        <p:nvPicPr>
          <p:cNvPr id="14" name="Picture 13" descr="ss2"/>
          <p:cNvPicPr>
            <a:picLocks noChangeAspect="1"/>
          </p:cNvPicPr>
          <p:nvPr/>
        </p:nvPicPr>
        <p:blipFill>
          <a:blip r:embed="rId1"/>
          <a:srcRect l="58520" t="42195" r="33590" b="45782"/>
          <a:stretch>
            <a:fillRect/>
          </a:stretch>
        </p:blipFill>
        <p:spPr>
          <a:xfrm>
            <a:off x="6163310" y="4023360"/>
            <a:ext cx="1360170" cy="1165225"/>
          </a:xfrm>
          <a:prstGeom prst="rect">
            <a:avLst/>
          </a:prstGeom>
        </p:spPr>
      </p:pic>
      <p:pic>
        <p:nvPicPr>
          <p:cNvPr id="15" name="Picture 14" descr="ss1"/>
          <p:cNvPicPr>
            <a:picLocks noChangeAspect="1"/>
          </p:cNvPicPr>
          <p:nvPr/>
        </p:nvPicPr>
        <p:blipFill>
          <a:blip r:embed="rId2"/>
          <a:srcRect l="18829" t="51290" r="74201" b="37182"/>
          <a:stretch>
            <a:fillRect/>
          </a:stretch>
        </p:blipFill>
        <p:spPr>
          <a:xfrm flipH="1">
            <a:off x="9492615" y="3220720"/>
            <a:ext cx="1176020" cy="1094105"/>
          </a:xfrm>
          <a:prstGeom prst="rect">
            <a:avLst/>
          </a:prstGeom>
        </p:spPr>
      </p:pic>
      <p:sp>
        <p:nvSpPr>
          <p:cNvPr id="16" name="Rounded Rectangular Callout 15"/>
          <p:cNvSpPr/>
          <p:nvPr/>
        </p:nvSpPr>
        <p:spPr>
          <a:xfrm rot="21360000">
            <a:off x="7942580" y="2143760"/>
            <a:ext cx="2452370" cy="1167765"/>
          </a:xfrm>
          <a:prstGeom prst="wedgeRoundRectCallout">
            <a:avLst>
              <a:gd name="adj1" fmla="val 20742"/>
              <a:gd name="adj2" fmla="val 67764"/>
              <a:gd name="adj3" fmla="val 16667"/>
            </a:avLst>
          </a:prstGeom>
          <a:noFill/>
          <a:ln w="12700" cmpd="sng">
            <a:solidFill>
              <a:schemeClr val="bg1">
                <a:lumMod val="9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 rot="21360000">
            <a:off x="8225155" y="2352675"/>
            <a:ext cx="1897380" cy="783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lnSpc>
                <a:spcPct val="15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But I defeated 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ctr">
              <a:lnSpc>
                <a:spcPct val="15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them!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924685" y="2311400"/>
            <a:ext cx="1770380" cy="1266190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941445" y="2311400"/>
            <a:ext cx="1770380" cy="1266190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924685" y="3973195"/>
            <a:ext cx="1770380" cy="1266190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941445" y="3973195"/>
            <a:ext cx="1770380" cy="1266190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958205" y="3935095"/>
            <a:ext cx="1770380" cy="1266190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0" y="0"/>
            <a:ext cx="121983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015230" y="1319530"/>
            <a:ext cx="216789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Dinosaur</a:t>
            </a:r>
            <a:endParaRPr lang="en-US" sz="30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409690" y="2815590"/>
            <a:ext cx="3040380" cy="1706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void dino(int </a:t>
            </a:r>
            <a:r>
              <a:rPr lang="en-US" sz="1500">
                <a:solidFill>
                  <a:srgbClr val="00B050"/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x</a:t>
            </a: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, int </a:t>
            </a:r>
            <a:r>
              <a:rPr lang="en-US" sz="1500">
                <a:solidFill>
                  <a:srgbClr val="00B050"/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y</a:t>
            </a: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) {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    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    // Code to draw dino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}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82210" y="2830830"/>
            <a:ext cx="2226310" cy="1962150"/>
            <a:chOff x="7846" y="4458"/>
            <a:chExt cx="3506" cy="3090"/>
          </a:xfrm>
        </p:grpSpPr>
        <p:pic>
          <p:nvPicPr>
            <p:cNvPr id="15" name="Picture 14" descr="ss1"/>
            <p:cNvPicPr>
              <a:picLocks noChangeAspect="1"/>
            </p:cNvPicPr>
            <p:nvPr/>
          </p:nvPicPr>
          <p:blipFill>
            <a:blip r:embed="rId1"/>
            <a:srcRect l="18829" t="51290" r="74201" b="37182"/>
            <a:stretch>
              <a:fillRect/>
            </a:stretch>
          </p:blipFill>
          <p:spPr>
            <a:xfrm>
              <a:off x="8612" y="4858"/>
              <a:ext cx="1976" cy="1840"/>
            </a:xfrm>
            <a:prstGeom prst="rect">
              <a:avLst/>
            </a:prstGeom>
          </p:spPr>
        </p:pic>
        <p:sp>
          <p:nvSpPr>
            <p:cNvPr id="3" name="Rounded Rectangle 2"/>
            <p:cNvSpPr/>
            <p:nvPr/>
          </p:nvSpPr>
          <p:spPr>
            <a:xfrm>
              <a:off x="7846" y="4458"/>
              <a:ext cx="3507" cy="3091"/>
            </a:xfrm>
            <a:prstGeom prst="roundRect">
              <a:avLst/>
            </a:prstGeom>
            <a:noFill/>
            <a:ln w="12700" cmpd="sng">
              <a:solidFill>
                <a:schemeClr val="bg1">
                  <a:lumMod val="8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24948 0 " pathEditMode="relative" ptsTypes="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-1270" y="0"/>
            <a:ext cx="1219327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222115" y="2646045"/>
            <a:ext cx="3346450" cy="2949575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091430" y="3317240"/>
            <a:ext cx="1607820" cy="1607820"/>
          </a:xfrm>
          <a:prstGeom prst="ellipse">
            <a:avLst/>
          </a:prstGeom>
          <a:noFill/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3423285" y="1779270"/>
            <a:ext cx="189738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circle(x,y,20);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423285" y="1457325"/>
            <a:ext cx="201168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setcolor(WHITE);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504305" y="1457325"/>
            <a:ext cx="201168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setcolor(BLACK);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513830" y="1779270"/>
            <a:ext cx="189738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circle(x,y,20);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cxnSp>
        <p:nvCxnSpPr>
          <p:cNvPr id="13" name="Straight Connector 12"/>
          <p:cNvCxnSpPr>
            <a:endCxn id="3" idx="0"/>
          </p:cNvCxnSpPr>
          <p:nvPr/>
        </p:nvCxnSpPr>
        <p:spPr>
          <a:xfrm flipV="1">
            <a:off x="5890895" y="2646045"/>
            <a:ext cx="4445" cy="1445260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4243705" y="4061460"/>
            <a:ext cx="1645920" cy="7620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5629910" y="4197350"/>
            <a:ext cx="52578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x,y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" grpId="0" bldLvl="0" animBg="1"/>
      <p:bldP spid="10" grpId="0"/>
      <p:bldP spid="9" grpId="0"/>
      <p:bldP spid="11" grpId="0"/>
      <p:bldP spid="12" grpId="0"/>
      <p:bldP spid="4" grpId="1" animBg="1"/>
      <p:bldP spid="1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0" y="0"/>
            <a:ext cx="121983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015230" y="1319530"/>
            <a:ext cx="216789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Dinosaur</a:t>
            </a:r>
            <a:endParaRPr lang="en-US" sz="30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pic>
        <p:nvPicPr>
          <p:cNvPr id="15" name="Picture 14" descr="ss1"/>
          <p:cNvPicPr>
            <a:picLocks noChangeAspect="1"/>
          </p:cNvPicPr>
          <p:nvPr/>
        </p:nvPicPr>
        <p:blipFill>
          <a:blip r:embed="rId1"/>
          <a:srcRect l="18829" t="51290" r="74201" b="37182"/>
          <a:stretch>
            <a:fillRect/>
          </a:stretch>
        </p:blipFill>
        <p:spPr>
          <a:xfrm>
            <a:off x="2893695" y="3084830"/>
            <a:ext cx="1254760" cy="11684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6409690" y="3017520"/>
            <a:ext cx="30403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void dino(int </a:t>
            </a:r>
            <a:r>
              <a:rPr lang="en-US" sz="1500">
                <a:solidFill>
                  <a:srgbClr val="00B050"/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x</a:t>
            </a: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, int </a:t>
            </a:r>
            <a:r>
              <a:rPr lang="en-US" sz="1500">
                <a:solidFill>
                  <a:srgbClr val="00B050"/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y</a:t>
            </a: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) {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    // Code to draw dino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}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407285" y="2830830"/>
            <a:ext cx="2226945" cy="1962785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409690" y="3909060"/>
            <a:ext cx="3497580" cy="1706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void clr_dino(int </a:t>
            </a:r>
            <a:r>
              <a:rPr lang="en-US" sz="1500">
                <a:solidFill>
                  <a:srgbClr val="00B050"/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x</a:t>
            </a: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, int </a:t>
            </a:r>
            <a:r>
              <a:rPr lang="en-US" sz="1500">
                <a:solidFill>
                  <a:srgbClr val="00B050"/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y</a:t>
            </a: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) {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    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    setcolor(BLACK);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    dino(x,y);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    setcolor(WHITE);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}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175926 L 0 -0.077037 " pathEditMode="relative" rAng="0" ptsTypes="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0" y="0"/>
            <a:ext cx="1221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015230" y="1319530"/>
            <a:ext cx="23006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Collision</a:t>
            </a:r>
            <a:endParaRPr lang="en-US" sz="30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596130" y="2915285"/>
            <a:ext cx="2587625" cy="1962785"/>
            <a:chOff x="3823" y="4639"/>
            <a:chExt cx="4075" cy="3091"/>
          </a:xfrm>
        </p:grpSpPr>
        <p:sp>
          <p:nvSpPr>
            <p:cNvPr id="3" name="Rounded Rectangle 2"/>
            <p:cNvSpPr/>
            <p:nvPr/>
          </p:nvSpPr>
          <p:spPr>
            <a:xfrm>
              <a:off x="3823" y="4639"/>
              <a:ext cx="4075" cy="3091"/>
            </a:xfrm>
            <a:prstGeom prst="roundRect">
              <a:avLst/>
            </a:prstGeom>
            <a:noFill/>
            <a:ln w="12700" cmpd="sng">
              <a:solidFill>
                <a:schemeClr val="bg1">
                  <a:lumMod val="8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463" y="5004"/>
              <a:ext cx="2535" cy="1997"/>
              <a:chOff x="4651" y="5011"/>
              <a:chExt cx="2535" cy="1997"/>
            </a:xfrm>
          </p:grpSpPr>
          <p:pic>
            <p:nvPicPr>
              <p:cNvPr id="15" name="Picture 14" descr="ss1"/>
              <p:cNvPicPr>
                <a:picLocks noChangeAspect="1"/>
              </p:cNvPicPr>
              <p:nvPr/>
            </p:nvPicPr>
            <p:blipFill>
              <a:blip r:embed="rId1"/>
              <a:srcRect l="18829" t="51290" r="74201" b="37182"/>
              <a:stretch>
                <a:fillRect/>
              </a:stretch>
            </p:blipFill>
            <p:spPr>
              <a:xfrm>
                <a:off x="4651" y="5011"/>
                <a:ext cx="1976" cy="1840"/>
              </a:xfrm>
              <a:prstGeom prst="rect">
                <a:avLst/>
              </a:prstGeom>
            </p:spPr>
          </p:pic>
          <p:pic>
            <p:nvPicPr>
              <p:cNvPr id="11" name="Picture 10" descr="ss2"/>
              <p:cNvPicPr>
                <a:picLocks noChangeAspect="1"/>
              </p:cNvPicPr>
              <p:nvPr/>
            </p:nvPicPr>
            <p:blipFill>
              <a:blip r:embed="rId2"/>
              <a:srcRect l="41812" t="42645" r="56132" b="45791"/>
              <a:stretch>
                <a:fillRect/>
              </a:stretch>
            </p:blipFill>
            <p:spPr>
              <a:xfrm>
                <a:off x="6627" y="5243"/>
                <a:ext cx="558" cy="1765"/>
              </a:xfrm>
              <a:prstGeom prst="rect">
                <a:avLst/>
              </a:prstGeom>
            </p:spPr>
          </p:pic>
          <p:sp>
            <p:nvSpPr>
              <p:cNvPr id="7" name="Rectangles 6"/>
              <p:cNvSpPr/>
              <p:nvPr/>
            </p:nvSpPr>
            <p:spPr>
              <a:xfrm>
                <a:off x="6626" y="5605"/>
                <a:ext cx="560" cy="1067"/>
              </a:xfrm>
              <a:prstGeom prst="rect">
                <a:avLst/>
              </a:prstGeom>
              <a:solidFill>
                <a:schemeClr val="bg1">
                  <a:lumMod val="95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  <p:cxnSp>
        <p:nvCxnSpPr>
          <p:cNvPr id="12" name="Straight Connector 11"/>
          <p:cNvCxnSpPr/>
          <p:nvPr/>
        </p:nvCxnSpPr>
        <p:spPr>
          <a:xfrm>
            <a:off x="5659755" y="4201795"/>
            <a:ext cx="98425" cy="1077595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4614545" y="2085975"/>
            <a:ext cx="212598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obs x,y = 100,100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4766310" y="5343525"/>
            <a:ext cx="212598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dino x,y = 80,120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5977890" y="3147060"/>
            <a:ext cx="48691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if(dino_x &gt; obs_x &amp;&amp; dino_x &lt; obs_x+20 &amp;&amp;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   dino_y &gt; obs_y) {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	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	game_over();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}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975985" y="2499360"/>
            <a:ext cx="334645" cy="1056640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77083 0 " pathEditMode="relative" ptsTypes="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77083 0 " pathEditMode="relative" ptsTypes="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77083 0 " pathEditMode="relative" ptsTypes="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77083 0 " pathEditMode="relative" ptsTypes="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77083 0 " pathEditMode="relative" ptsTypes="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  <p:bldP spid="16" grpId="0"/>
      <p:bldP spid="13" grpId="1"/>
      <p:bldP spid="1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-6350" y="0"/>
            <a:ext cx="121983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617085" y="1319530"/>
            <a:ext cx="316674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Randomization</a:t>
            </a:r>
            <a:endParaRPr lang="en-US" sz="30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355215" y="2500630"/>
            <a:ext cx="86868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rand()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355215" y="2907665"/>
            <a:ext cx="132588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rand() % 5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355215" y="4032250"/>
            <a:ext cx="3154680" cy="783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int </a:t>
            </a: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  <a:sym typeface="+mn-ea"/>
              </a:rPr>
              <a:t>rand_obs_no(</a:t>
            </a: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) {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    return rand() % 5 + 1;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}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2355215" y="4890770"/>
            <a:ext cx="304038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cur_obs1 = rand_obs_no();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6065520" y="4032250"/>
            <a:ext cx="406908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obs1_x = last_x + rand_distance();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2355215" y="3345815"/>
            <a:ext cx="178308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rand() % 5 + 1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6065520" y="2675890"/>
            <a:ext cx="3611880" cy="783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int </a:t>
            </a: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  <a:sym typeface="+mn-ea"/>
              </a:rPr>
              <a:t>rand_distance(</a:t>
            </a: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) {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    return </a:t>
            </a: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  <a:sym typeface="+mn-ea"/>
              </a:rPr>
              <a:t>rand() % 250 + 150;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}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8557895" y="5477510"/>
            <a:ext cx="655320" cy="1120140"/>
            <a:chOff x="14525" y="1184"/>
            <a:chExt cx="1032" cy="1764"/>
          </a:xfrm>
        </p:grpSpPr>
        <p:pic>
          <p:nvPicPr>
            <p:cNvPr id="29" name="Picture 28" descr="ss2"/>
            <p:cNvPicPr>
              <a:picLocks noChangeAspect="1"/>
            </p:cNvPicPr>
            <p:nvPr/>
          </p:nvPicPr>
          <p:blipFill>
            <a:blip r:embed="rId1"/>
            <a:srcRect l="41812" t="42645" r="56132" b="45791"/>
            <a:stretch>
              <a:fillRect/>
            </a:stretch>
          </p:blipFill>
          <p:spPr>
            <a:xfrm>
              <a:off x="14525" y="1184"/>
              <a:ext cx="558" cy="1765"/>
            </a:xfrm>
            <a:prstGeom prst="rect">
              <a:avLst/>
            </a:prstGeom>
          </p:spPr>
        </p:pic>
        <p:pic>
          <p:nvPicPr>
            <p:cNvPr id="30" name="Picture 29" descr="ss2"/>
            <p:cNvPicPr>
              <a:picLocks noChangeAspect="1"/>
            </p:cNvPicPr>
            <p:nvPr/>
          </p:nvPicPr>
          <p:blipFill>
            <a:blip r:embed="rId1"/>
            <a:srcRect l="35875" t="46299" r="62379" b="46828"/>
            <a:stretch>
              <a:fillRect/>
            </a:stretch>
          </p:blipFill>
          <p:spPr>
            <a:xfrm>
              <a:off x="15083" y="1744"/>
              <a:ext cx="474" cy="1049"/>
            </a:xfrm>
            <a:prstGeom prst="rect">
              <a:avLst/>
            </a:prstGeom>
          </p:spPr>
        </p:pic>
      </p:grpSp>
      <p:cxnSp>
        <p:nvCxnSpPr>
          <p:cNvPr id="32" name="Straight Connector 31"/>
          <p:cNvCxnSpPr/>
          <p:nvPr/>
        </p:nvCxnSpPr>
        <p:spPr>
          <a:xfrm flipH="1">
            <a:off x="-151765" y="6396990"/>
            <a:ext cx="1232535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ss2"/>
          <p:cNvPicPr>
            <a:picLocks noChangeAspect="1"/>
          </p:cNvPicPr>
          <p:nvPr/>
        </p:nvPicPr>
        <p:blipFill>
          <a:blip r:embed="rId1"/>
          <a:srcRect l="35473" t="46476" r="62124" b="46670"/>
          <a:stretch>
            <a:fillRect/>
          </a:stretch>
        </p:blipFill>
        <p:spPr>
          <a:xfrm>
            <a:off x="12688570" y="5838825"/>
            <a:ext cx="414020" cy="664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1.03281 0 " pathEditMode="relative" ptsTypes="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46875 0 L -1.13698 0 " pathEditMode="relative" rAng="0" ptsTypes="">
                                      <p:cBhvr>
                                        <p:cTn id="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26" grpId="0"/>
      <p:bldP spid="17" grpId="0"/>
      <p:bldP spid="18" grpId="0"/>
      <p:bldP spid="27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-6350" y="0"/>
            <a:ext cx="121983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836795" y="4462780"/>
            <a:ext cx="251904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Thank You!</a:t>
            </a:r>
            <a:endParaRPr lang="en-US" sz="30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  <p:pic>
        <p:nvPicPr>
          <p:cNvPr id="3" name="Picture 2" descr="ss1"/>
          <p:cNvPicPr>
            <a:picLocks noChangeAspect="1"/>
          </p:cNvPicPr>
          <p:nvPr/>
        </p:nvPicPr>
        <p:blipFill>
          <a:blip r:embed="rId1"/>
          <a:srcRect l="9198" t="41669" r="36536" b="34014"/>
          <a:stretch>
            <a:fillRect/>
          </a:stretch>
        </p:blipFill>
        <p:spPr>
          <a:xfrm>
            <a:off x="2178685" y="2200910"/>
            <a:ext cx="7835900" cy="1974215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3874135" y="2200910"/>
            <a:ext cx="2086610" cy="771525"/>
          </a:xfrm>
          <a:prstGeom prst="wedgeRoundRectCallout">
            <a:avLst>
              <a:gd name="adj1" fmla="val -20846"/>
              <a:gd name="adj2" fmla="val 81275"/>
              <a:gd name="adj3" fmla="val 16667"/>
            </a:avLst>
          </a:prstGeom>
          <a:noFill/>
          <a:ln w="127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4102100" y="2425700"/>
            <a:ext cx="166878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lang="en-US" sz="1500">
                <a:solidFill>
                  <a:schemeClr val="bg1">
                    <a:lumMod val="75000"/>
                  </a:schemeClr>
                </a:solidFill>
                <a:latin typeface="JetBrains Mono NL Medium" panose="02000009000000000000" charset="0"/>
                <a:cs typeface="JetBrains Mono NL Medium" panose="02000009000000000000" charset="0"/>
              </a:rPr>
              <a:t>Oh no! Again?</a:t>
            </a:r>
            <a:endParaRPr lang="en-US" sz="1500">
              <a:solidFill>
                <a:schemeClr val="bg1">
                  <a:lumMod val="75000"/>
                </a:schemeClr>
              </a:solidFill>
              <a:latin typeface="JetBrains Mono NL Medium" panose="02000009000000000000" charset="0"/>
              <a:cs typeface="JetBrains Mono NL Medium" panose="02000009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713</Words>
  <Application>WPS Presentation</Application>
  <PresentationFormat>宽屏</PresentationFormat>
  <Paragraphs>82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JetBrains Mono NL Medium</vt:lpstr>
      <vt:lpstr>Microsoft YaHei</vt:lpstr>
      <vt:lpstr>Droid Sans Fallback</vt:lpstr>
      <vt:lpstr>Arial Unicode MS</vt:lpstr>
      <vt:lpstr>Arial Black</vt:lpstr>
      <vt:lpstr>SimSun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psyther</cp:lastModifiedBy>
  <cp:revision>29</cp:revision>
  <dcterms:created xsi:type="dcterms:W3CDTF">2023-02-08T17:21:23Z</dcterms:created>
  <dcterms:modified xsi:type="dcterms:W3CDTF">2023-02-08T17:21:23Z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