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-5080"/>
            <a:ext cx="12224385" cy="686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ss1"/>
          <p:cNvPicPr>
            <a:picLocks noChangeAspect="1"/>
          </p:cNvPicPr>
          <p:nvPr/>
        </p:nvPicPr>
        <p:blipFill>
          <a:blip r:embed="rId1"/>
          <a:srcRect l="9198" t="33222" r="36536" b="34014"/>
          <a:stretch>
            <a:fillRect/>
          </a:stretch>
        </p:blipFill>
        <p:spPr>
          <a:xfrm>
            <a:off x="2194560" y="1515110"/>
            <a:ext cx="7835900" cy="26600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27245" y="4175125"/>
            <a:ext cx="2936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The Dino</a:t>
            </a:r>
            <a:endParaRPr lang="en-US" sz="4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92270" y="5021580"/>
            <a:ext cx="3840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Alive, after 70 million years, roaring, </a:t>
            </a:r>
            <a:endParaRPr lang="en-US" sz="12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running, destroying.</a:t>
            </a:r>
            <a:endParaRPr lang="en-US" sz="12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- dino</a:t>
            </a:r>
            <a:endParaRPr lang="en-US" sz="12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72355" y="1348105"/>
            <a:ext cx="23260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Obstacles 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9" name="Picture 8" descr="ss2"/>
          <p:cNvPicPr>
            <a:picLocks noChangeAspect="1"/>
          </p:cNvPicPr>
          <p:nvPr/>
        </p:nvPicPr>
        <p:blipFill>
          <a:blip r:embed="rId1"/>
          <a:srcRect l="33922" t="34565" r="60573" b="42700"/>
          <a:stretch>
            <a:fillRect/>
          </a:stretch>
        </p:blipFill>
        <p:spPr>
          <a:xfrm>
            <a:off x="2318385" y="1626235"/>
            <a:ext cx="948690" cy="2203450"/>
          </a:xfrm>
          <a:prstGeom prst="rect">
            <a:avLst/>
          </a:prstGeom>
        </p:spPr>
      </p:pic>
      <p:pic>
        <p:nvPicPr>
          <p:cNvPr id="11" name="Picture 10" descr="ss2"/>
          <p:cNvPicPr>
            <a:picLocks noChangeAspect="1"/>
          </p:cNvPicPr>
          <p:nvPr/>
        </p:nvPicPr>
        <p:blipFill>
          <a:blip r:embed="rId1"/>
          <a:srcRect l="39911" t="42645" r="54584" b="45791"/>
          <a:stretch>
            <a:fillRect/>
          </a:stretch>
        </p:blipFill>
        <p:spPr>
          <a:xfrm>
            <a:off x="2318385" y="4083685"/>
            <a:ext cx="948690" cy="1120775"/>
          </a:xfrm>
          <a:prstGeom prst="rect">
            <a:avLst/>
          </a:prstGeom>
        </p:spPr>
      </p:pic>
      <p:pic>
        <p:nvPicPr>
          <p:cNvPr id="12" name="Picture 11" descr="ss2"/>
          <p:cNvPicPr>
            <a:picLocks noChangeAspect="1"/>
          </p:cNvPicPr>
          <p:nvPr/>
        </p:nvPicPr>
        <p:blipFill>
          <a:blip r:embed="rId1"/>
          <a:srcRect l="46525" t="44480" r="47970" b="42515"/>
          <a:stretch>
            <a:fillRect/>
          </a:stretch>
        </p:blipFill>
        <p:spPr>
          <a:xfrm>
            <a:off x="4323715" y="2569210"/>
            <a:ext cx="948690" cy="1260475"/>
          </a:xfrm>
          <a:prstGeom prst="rect">
            <a:avLst/>
          </a:prstGeom>
        </p:spPr>
      </p:pic>
      <p:pic>
        <p:nvPicPr>
          <p:cNvPr id="13" name="Picture 12" descr="ss2"/>
          <p:cNvPicPr>
            <a:picLocks noChangeAspect="1"/>
          </p:cNvPicPr>
          <p:nvPr/>
        </p:nvPicPr>
        <p:blipFill>
          <a:blip r:embed="rId1"/>
          <a:srcRect l="52775" t="42334" r="41720" b="46134"/>
          <a:stretch>
            <a:fillRect/>
          </a:stretch>
        </p:blipFill>
        <p:spPr>
          <a:xfrm>
            <a:off x="4333240" y="4083685"/>
            <a:ext cx="948690" cy="1117600"/>
          </a:xfrm>
          <a:prstGeom prst="rect">
            <a:avLst/>
          </a:prstGeom>
        </p:spPr>
      </p:pic>
      <p:pic>
        <p:nvPicPr>
          <p:cNvPr id="14" name="Picture 13" descr="ss2"/>
          <p:cNvPicPr>
            <a:picLocks noChangeAspect="1"/>
          </p:cNvPicPr>
          <p:nvPr/>
        </p:nvPicPr>
        <p:blipFill>
          <a:blip r:embed="rId1"/>
          <a:srcRect l="58520" t="42195" r="33590" b="45782"/>
          <a:stretch>
            <a:fillRect/>
          </a:stretch>
        </p:blipFill>
        <p:spPr>
          <a:xfrm>
            <a:off x="6163310" y="4023360"/>
            <a:ext cx="1360170" cy="1165225"/>
          </a:xfrm>
          <a:prstGeom prst="rect">
            <a:avLst/>
          </a:prstGeom>
        </p:spPr>
      </p:pic>
      <p:pic>
        <p:nvPicPr>
          <p:cNvPr id="15" name="Picture 14" descr="ss1"/>
          <p:cNvPicPr>
            <a:picLocks noChangeAspect="1"/>
          </p:cNvPicPr>
          <p:nvPr/>
        </p:nvPicPr>
        <p:blipFill>
          <a:blip r:embed="rId2"/>
          <a:srcRect l="18829" t="51290" r="74201" b="37182"/>
          <a:stretch>
            <a:fillRect/>
          </a:stretch>
        </p:blipFill>
        <p:spPr>
          <a:xfrm flipH="1">
            <a:off x="9492615" y="3220720"/>
            <a:ext cx="1176020" cy="1094105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 rot="21360000">
            <a:off x="7942580" y="2143760"/>
            <a:ext cx="2452370" cy="1167765"/>
          </a:xfrm>
          <a:prstGeom prst="wedgeRoundRectCallout">
            <a:avLst>
              <a:gd name="adj1" fmla="val 20742"/>
              <a:gd name="adj2" fmla="val 67764"/>
              <a:gd name="adj3" fmla="val 16667"/>
            </a:avLst>
          </a:prstGeom>
          <a:noFill/>
          <a:ln w="127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 rot="21360000">
            <a:off x="8225155" y="2352675"/>
            <a:ext cx="18973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But I defeated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them!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24685" y="2311400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41445" y="2311400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924685" y="39731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41445" y="39731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958205" y="39350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1678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Dinosaur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15" name="Picture 14" descr="ss1"/>
          <p:cNvPicPr>
            <a:picLocks noChangeAspect="1"/>
          </p:cNvPicPr>
          <p:nvPr/>
        </p:nvPicPr>
        <p:blipFill>
          <a:blip r:embed="rId1"/>
          <a:srcRect l="18829" t="51290" r="74201" b="37182"/>
          <a:stretch>
            <a:fillRect/>
          </a:stretch>
        </p:blipFill>
        <p:spPr>
          <a:xfrm>
            <a:off x="2893695" y="3084830"/>
            <a:ext cx="1254760" cy="11684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409690" y="2815590"/>
            <a:ext cx="304038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// Code to draw dino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07285" y="2830830"/>
            <a:ext cx="2226945" cy="196278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270" y="0"/>
            <a:ext cx="121932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22115" y="2646045"/>
            <a:ext cx="3346450" cy="294957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091430" y="3317240"/>
            <a:ext cx="1607820" cy="1607820"/>
          </a:xfrm>
          <a:prstGeom prst="ellipse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423285" y="1779270"/>
            <a:ext cx="1897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circle(x,y,20);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23285" y="1457325"/>
            <a:ext cx="2011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setcolor(WHITE);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504305" y="1457325"/>
            <a:ext cx="2011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setcolor(BLACK);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13830" y="1779270"/>
            <a:ext cx="1897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circle(x,y,20);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cxnSp>
        <p:nvCxnSpPr>
          <p:cNvPr id="13" name="Straight Connector 12"/>
          <p:cNvCxnSpPr>
            <a:endCxn id="3" idx="0"/>
          </p:cNvCxnSpPr>
          <p:nvPr/>
        </p:nvCxnSpPr>
        <p:spPr>
          <a:xfrm flipV="1">
            <a:off x="5890895" y="2646045"/>
            <a:ext cx="4445" cy="144526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43705" y="4061460"/>
            <a:ext cx="1645920" cy="762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629910" y="4197350"/>
            <a:ext cx="5257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x,y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bldLvl="0" animBg="1"/>
      <p:bldP spid="10" grpId="0"/>
      <p:bldP spid="9" grpId="0"/>
      <p:bldP spid="11" grpId="0"/>
      <p:bldP spid="12" grpId="0"/>
      <p:bldP spid="4" grpId="1" animBg="1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1678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Dinosaur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15" name="Picture 14" descr="ss1"/>
          <p:cNvPicPr>
            <a:picLocks noChangeAspect="1"/>
          </p:cNvPicPr>
          <p:nvPr/>
        </p:nvPicPr>
        <p:blipFill>
          <a:blip r:embed="rId1"/>
          <a:srcRect l="18829" t="51290" r="74201" b="37182"/>
          <a:stretch>
            <a:fillRect/>
          </a:stretch>
        </p:blipFill>
        <p:spPr>
          <a:xfrm>
            <a:off x="2893695" y="3084830"/>
            <a:ext cx="1254760" cy="11684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409690" y="3017520"/>
            <a:ext cx="30403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// Code to draw dino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07285" y="2830830"/>
            <a:ext cx="2226945" cy="196278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09690" y="3909060"/>
            <a:ext cx="349758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clr_dino(int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setcolor(BLACK);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dino(x,y);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setcolor(WHITE);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75926 L 0 -0.077037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300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Collision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27605" y="2945765"/>
            <a:ext cx="2587625" cy="196278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34005" y="3177540"/>
            <a:ext cx="1609725" cy="1268095"/>
            <a:chOff x="4651" y="5011"/>
            <a:chExt cx="2535" cy="1997"/>
          </a:xfrm>
        </p:grpSpPr>
        <p:pic>
          <p:nvPicPr>
            <p:cNvPr id="15" name="Picture 14" descr="ss1"/>
            <p:cNvPicPr>
              <a:picLocks noChangeAspect="1"/>
            </p:cNvPicPr>
            <p:nvPr/>
          </p:nvPicPr>
          <p:blipFill>
            <a:blip r:embed="rId1"/>
            <a:srcRect l="18829" t="51290" r="74201" b="37182"/>
            <a:stretch>
              <a:fillRect/>
            </a:stretch>
          </p:blipFill>
          <p:spPr>
            <a:xfrm>
              <a:off x="4651" y="5011"/>
              <a:ext cx="1976" cy="1840"/>
            </a:xfrm>
            <a:prstGeom prst="rect">
              <a:avLst/>
            </a:prstGeom>
          </p:spPr>
        </p:pic>
        <p:pic>
          <p:nvPicPr>
            <p:cNvPr id="11" name="Picture 10" descr="ss2"/>
            <p:cNvPicPr>
              <a:picLocks noChangeAspect="1"/>
            </p:cNvPicPr>
            <p:nvPr/>
          </p:nvPicPr>
          <p:blipFill>
            <a:blip r:embed="rId2"/>
            <a:srcRect l="41812" t="42645" r="56132" b="45791"/>
            <a:stretch>
              <a:fillRect/>
            </a:stretch>
          </p:blipFill>
          <p:spPr>
            <a:xfrm>
              <a:off x="6627" y="5243"/>
              <a:ext cx="558" cy="1765"/>
            </a:xfrm>
            <a:prstGeom prst="rect">
              <a:avLst/>
            </a:prstGeom>
          </p:spPr>
        </p:pic>
        <p:sp>
          <p:nvSpPr>
            <p:cNvPr id="7" name="Rectangles 6"/>
            <p:cNvSpPr/>
            <p:nvPr/>
          </p:nvSpPr>
          <p:spPr>
            <a:xfrm>
              <a:off x="6626" y="5605"/>
              <a:ext cx="560" cy="1067"/>
            </a:xfrm>
            <a:prstGeom prst="rect">
              <a:avLst/>
            </a:pr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753485" y="2498090"/>
            <a:ext cx="334645" cy="105664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1555" y="4232275"/>
            <a:ext cx="98425" cy="1077595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658745" y="2091055"/>
            <a:ext cx="21259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 x,y = 100,100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658110" y="5374005"/>
            <a:ext cx="21259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 x,y = 80,120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977890" y="3147060"/>
            <a:ext cx="48691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if(dino_x &gt; obs_x &amp;&amp; dino_x &lt; obs_x+20 &amp;&amp;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dino_y &gt; obs_y)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	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	game_over();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17085" y="1319530"/>
            <a:ext cx="3166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Randomization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69415" y="2500630"/>
            <a:ext cx="868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69415" y="2907665"/>
            <a:ext cx="1325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 % 5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69415" y="4032250"/>
            <a:ext cx="31546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int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rand_obs_no(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return rand() % 5 + 1;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669415" y="4890770"/>
            <a:ext cx="3040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cur_obs1 = rand_obs_no();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742940" y="4032250"/>
            <a:ext cx="40690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obs1_x = last_x + rand_distance();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669415" y="3345815"/>
            <a:ext cx="17830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 % 5 + 1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742940" y="2675890"/>
            <a:ext cx="36118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int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rand_distance(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return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rand() % 250 + 150;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557895" y="5477510"/>
            <a:ext cx="655320" cy="1120140"/>
            <a:chOff x="14525" y="1184"/>
            <a:chExt cx="1032" cy="1764"/>
          </a:xfrm>
        </p:grpSpPr>
        <p:pic>
          <p:nvPicPr>
            <p:cNvPr id="29" name="Picture 28" descr="ss2"/>
            <p:cNvPicPr>
              <a:picLocks noChangeAspect="1"/>
            </p:cNvPicPr>
            <p:nvPr/>
          </p:nvPicPr>
          <p:blipFill>
            <a:blip r:embed="rId1"/>
            <a:srcRect l="41812" t="42645" r="56132" b="45791"/>
            <a:stretch>
              <a:fillRect/>
            </a:stretch>
          </p:blipFill>
          <p:spPr>
            <a:xfrm>
              <a:off x="14525" y="1184"/>
              <a:ext cx="558" cy="1765"/>
            </a:xfrm>
            <a:prstGeom prst="rect">
              <a:avLst/>
            </a:prstGeom>
          </p:spPr>
        </p:pic>
        <p:pic>
          <p:nvPicPr>
            <p:cNvPr id="30" name="Picture 29" descr="ss2"/>
            <p:cNvPicPr>
              <a:picLocks noChangeAspect="1"/>
            </p:cNvPicPr>
            <p:nvPr/>
          </p:nvPicPr>
          <p:blipFill>
            <a:blip r:embed="rId1"/>
            <a:srcRect l="35875" t="46299" r="62379" b="46828"/>
            <a:stretch>
              <a:fillRect/>
            </a:stretch>
          </p:blipFill>
          <p:spPr>
            <a:xfrm>
              <a:off x="15083" y="1744"/>
              <a:ext cx="474" cy="1049"/>
            </a:xfrm>
            <a:prstGeom prst="rect">
              <a:avLst/>
            </a:prstGeom>
          </p:spPr>
        </p:pic>
      </p:grpSp>
      <p:cxnSp>
        <p:nvCxnSpPr>
          <p:cNvPr id="32" name="Straight Connector 31"/>
          <p:cNvCxnSpPr/>
          <p:nvPr/>
        </p:nvCxnSpPr>
        <p:spPr>
          <a:xfrm flipH="1">
            <a:off x="-151765" y="6396990"/>
            <a:ext cx="123253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ss2"/>
          <p:cNvPicPr>
            <a:picLocks noChangeAspect="1"/>
          </p:cNvPicPr>
          <p:nvPr/>
        </p:nvPicPr>
        <p:blipFill>
          <a:blip r:embed="rId1"/>
          <a:srcRect l="35473" t="46476" r="62124" b="46670"/>
          <a:stretch>
            <a:fillRect/>
          </a:stretch>
        </p:blipFill>
        <p:spPr>
          <a:xfrm>
            <a:off x="12688570" y="5838825"/>
            <a:ext cx="414020" cy="664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.03281 0 " pathEditMode="relative" ptsTypes="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6875 0 L -1.13698 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6" grpId="0"/>
      <p:bldP spid="17" grpId="0"/>
      <p:bldP spid="18" grpId="0"/>
      <p:bldP spid="2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836795" y="4462780"/>
            <a:ext cx="25190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Thank You!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3" name="Picture 2" descr="ss1"/>
          <p:cNvPicPr>
            <a:picLocks noChangeAspect="1"/>
          </p:cNvPicPr>
          <p:nvPr/>
        </p:nvPicPr>
        <p:blipFill>
          <a:blip r:embed="rId1"/>
          <a:srcRect l="9198" t="41669" r="36536" b="34014"/>
          <a:stretch>
            <a:fillRect/>
          </a:stretch>
        </p:blipFill>
        <p:spPr>
          <a:xfrm>
            <a:off x="2178685" y="2200910"/>
            <a:ext cx="7835900" cy="197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Presentation</Application>
  <PresentationFormat>宽屏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Poppins Medium</vt:lpstr>
      <vt:lpstr>JetBrains Mono ExtraBold</vt:lpstr>
      <vt:lpstr>JetBrains Mono NL Medium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psyther</cp:lastModifiedBy>
  <cp:revision>24</cp:revision>
  <dcterms:created xsi:type="dcterms:W3CDTF">2023-02-05T10:42:48Z</dcterms:created>
  <dcterms:modified xsi:type="dcterms:W3CDTF">2023-02-05T10:42:48Z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