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научной конференции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Голубев Александр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Набор в Яндекс.Лицей на ФКН | Факультет компьютерных нау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" y="0"/>
            <a:ext cx="3705225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09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Регистрируемся и авторизуемся на сайте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Дальше мы можем добавлять, редактировать и удалять статьи, которые мы хотим представить на конференции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сайтах секций конференции мы можем видеть аннотации уже принятых статей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11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улучшить?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скачивание сборника аннотаций статей конференции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Улучшить архитектуру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7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сайта научной конференции, на котором можно размещать статьи, которые в дальнейшем будут рассматриваться на самой конференции.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9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регистрация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5040561" cy="283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866510"/>
            <a:ext cx="5369508" cy="301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27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Главная страница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0" y="1487016"/>
            <a:ext cx="8705248" cy="48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49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добавления статей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705248" cy="489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54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577171" cy="482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64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59832" y="1600200"/>
            <a:ext cx="5626968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с файлами, отвечающими за работу базы данных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–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сайта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статичные файлы сайта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templates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 с шаблонами страниц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app.py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сайта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2731938" cy="595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97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Использовались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3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3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Использующиеся библиотеки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flask_login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flask_wtf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Wtforms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167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139</Words>
  <Application>Microsoft Office PowerPoint</Application>
  <PresentationFormat>Экран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Сайт научной конференции</vt:lpstr>
      <vt:lpstr>Идея проекта</vt:lpstr>
      <vt:lpstr>Авторизация и регистрация</vt:lpstr>
      <vt:lpstr>Главная страница</vt:lpstr>
      <vt:lpstr>Страница добавления статей</vt:lpstr>
      <vt:lpstr>Личный кабинет</vt:lpstr>
      <vt:lpstr>Структура</vt:lpstr>
      <vt:lpstr>Использовались</vt:lpstr>
      <vt:lpstr>Использующиеся библиотеки</vt:lpstr>
      <vt:lpstr>Процесс</vt:lpstr>
      <vt:lpstr>Что можно улучшить?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научной конференции</dc:title>
  <dc:creator>user</dc:creator>
  <cp:lastModifiedBy>user</cp:lastModifiedBy>
  <cp:revision>6</cp:revision>
  <dcterms:created xsi:type="dcterms:W3CDTF">2021-04-14T18:18:44Z</dcterms:created>
  <dcterms:modified xsi:type="dcterms:W3CDTF">2021-04-14T19:17:08Z</dcterms:modified>
</cp:coreProperties>
</file>