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5370" y="427990"/>
            <a:ext cx="1029017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600"/>
              <a:t>Image Capture:</a:t>
            </a:r>
            <a:endParaRPr lang="en-US" altLang="zh-CN" sz="1600"/>
          </a:p>
          <a:p>
            <a:pPr indent="457200"/>
            <a:r>
              <a:rPr lang="en-US" altLang="zh-CN" sz="1600"/>
              <a:t>(No need)</a:t>
            </a:r>
            <a:endParaRPr lang="en-US" altLang="zh-CN" sz="1600"/>
          </a:p>
          <a:p>
            <a:pPr indent="457200"/>
            <a:r>
              <a:rPr lang="en-US" altLang="zh-CN" sz="1600"/>
              <a:t>Ref: Sean or Others</a:t>
            </a:r>
            <a:endParaRPr lang="en-US" altLang="zh-CN" sz="1600"/>
          </a:p>
          <a:p>
            <a:pPr indent="457200"/>
            <a:endParaRPr lang="en-US" altLang="zh-CN" sz="1600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600"/>
              <a:t>HDR Image:</a:t>
            </a:r>
            <a:endParaRPr lang="en-US" altLang="zh-CN" sz="1600"/>
          </a:p>
          <a:p>
            <a:pPr indent="457200"/>
            <a:r>
              <a:rPr lang="en-US" altLang="zh-CN" sz="1600"/>
              <a:t>using images with different exposure to generate a better image for “grid detection” </a:t>
            </a:r>
            <a:endParaRPr lang="en-US" altLang="zh-CN" sz="1600"/>
          </a:p>
          <a:p>
            <a:pPr indent="457200"/>
            <a:r>
              <a:rPr lang="en-US" altLang="zh-CN" sz="1600"/>
              <a:t>Ref: https://blog.csdn.net/LuohenYJ/article/details/89712234</a:t>
            </a:r>
            <a:endParaRPr lang="en-US" altLang="zh-CN" sz="1600"/>
          </a:p>
          <a:p>
            <a:pPr indent="457200"/>
            <a:endParaRPr lang="en-US" altLang="zh-CN" sz="1600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600"/>
              <a:t>Grid Detection:</a:t>
            </a:r>
            <a:endParaRPr lang="en-US" altLang="zh-CN" sz="1600"/>
          </a:p>
          <a:p>
            <a:pPr indent="457200"/>
            <a:r>
              <a:rPr lang="en-US" altLang="zh-CN" sz="1600"/>
              <a:t>Feature point detection &amp; grid generation</a:t>
            </a:r>
            <a:endParaRPr lang="en-US" altLang="zh-CN" sz="1600"/>
          </a:p>
          <a:p>
            <a:pPr indent="457200"/>
            <a:r>
              <a:rPr lang="en-US" altLang="zh-CN" sz="1600"/>
              <a:t>Ref: Sean</a:t>
            </a:r>
            <a:endParaRPr lang="en-US" altLang="zh-CN" sz="1600"/>
          </a:p>
          <a:p>
            <a:pPr indent="457200"/>
            <a:endParaRPr lang="en-US" altLang="zh-CN" sz="1600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600"/>
              <a:t>Camera model &amp; Calculation: </a:t>
            </a:r>
            <a:r>
              <a:rPr lang="en-US" altLang="zh-CN" sz="1600">
                <a:solidFill>
                  <a:srgbClr val="FF0000"/>
                </a:solidFill>
              </a:rPr>
              <a:t>(difficult)</a:t>
            </a:r>
            <a:endParaRPr lang="en-US" altLang="zh-CN" sz="1600">
              <a:solidFill>
                <a:srgbClr val="FF0000"/>
              </a:solidFill>
            </a:endParaRPr>
          </a:p>
          <a:p>
            <a:pPr indent="457200"/>
            <a:r>
              <a:rPr lang="en-US" altLang="zh-CN" sz="1600"/>
              <a:t>opencv KB model for the case: FOV &lt; 75</a:t>
            </a:r>
            <a:r>
              <a:rPr lang="zh-CN" altLang="zh-CN" sz="1600"/>
              <a:t>°</a:t>
            </a:r>
            <a:endParaRPr lang="zh-CN" altLang="zh-CN" sz="1600"/>
          </a:p>
          <a:p>
            <a:pPr indent="457200"/>
            <a:r>
              <a:rPr lang="en-US" altLang="zh-CN" sz="1600"/>
              <a:t>opencv fisheye model for the case: FOV &gt; 90</a:t>
            </a:r>
            <a:r>
              <a:rPr lang="zh-CN" altLang="zh-CN" sz="1600">
                <a:sym typeface="+mn-ea"/>
              </a:rPr>
              <a:t>°</a:t>
            </a:r>
            <a:endParaRPr lang="en-US" altLang="zh-CN" sz="1600"/>
          </a:p>
          <a:p>
            <a:pPr indent="457200"/>
            <a:r>
              <a:rPr lang="en-US" altLang="zh-CN" sz="1600"/>
              <a:t>intrinsic parameters &amp; extrinsic parameters calculation </a:t>
            </a:r>
            <a:endParaRPr lang="en-US" altLang="zh-CN" sz="1600"/>
          </a:p>
          <a:p>
            <a:pPr indent="457200"/>
            <a:r>
              <a:rPr lang="en-US" altLang="zh-CN" sz="1600"/>
              <a:t>Ref: opencv documents, Sean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5370" y="427990"/>
            <a:ext cx="98901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endParaRPr lang="en-US" altLang="zh-CN" sz="1600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600"/>
              <a:t>Undistortion &amp; Errors:</a:t>
            </a:r>
            <a:endParaRPr lang="en-US" altLang="zh-CN" sz="1600"/>
          </a:p>
          <a:p>
            <a:pPr indent="457200"/>
            <a:r>
              <a:rPr lang="en-US" altLang="zh-CN" sz="1600">
                <a:sym typeface="+mn-ea"/>
              </a:rPr>
              <a:t>Ref: opencv GEOCAL V1.4.1</a:t>
            </a:r>
            <a:endParaRPr lang="en-US" altLang="zh-CN" sz="1600">
              <a:sym typeface="+mn-ea"/>
            </a:endParaRPr>
          </a:p>
          <a:p>
            <a:pPr indent="457200"/>
            <a:endParaRPr lang="en-US" altLang="zh-CN" sz="1600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600"/>
              <a:t>Configuration &amp; Results:</a:t>
            </a:r>
            <a:endParaRPr lang="en-US" altLang="zh-CN" sz="1600"/>
          </a:p>
          <a:p>
            <a:pPr indent="457200"/>
            <a:r>
              <a:rPr lang="en-US" altLang="zh-CN" sz="1600"/>
              <a:t>configuration </a:t>
            </a:r>
            <a:endParaRPr lang="en-US" altLang="zh-CN" sz="1600"/>
          </a:p>
          <a:p>
            <a:pPr indent="457200"/>
            <a:r>
              <a:rPr lang="en-US" altLang="zh-CN" sz="1600"/>
              <a:t>output format</a:t>
            </a:r>
            <a:endParaRPr lang="en-US" altLang="zh-CN" sz="1600"/>
          </a:p>
          <a:p>
            <a:pPr indent="457200"/>
            <a:r>
              <a:rPr lang="en-US" altLang="zh-CN" sz="1600"/>
              <a:t>Ref: TBD GEOCAL V1.4.1</a:t>
            </a:r>
            <a:endParaRPr lang="en-US" altLang="zh-CN" sz="1600"/>
          </a:p>
          <a:p>
            <a:pPr indent="457200"/>
            <a:endParaRPr lang="en-US" altLang="zh-CN" sz="1600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600"/>
              <a:t>UI:</a:t>
            </a:r>
            <a:endParaRPr lang="en-US" altLang="zh-CN" sz="1600"/>
          </a:p>
          <a:p>
            <a:pPr indent="457200"/>
            <a:r>
              <a:rPr lang="en-US" altLang="zh-CN" sz="1600"/>
              <a:t>pySide6 or pyQt5(recommended)</a:t>
            </a:r>
            <a:endParaRPr lang="en-US" altLang="zh-CN" sz="1600"/>
          </a:p>
          <a:p>
            <a:pPr indent="457200"/>
            <a:r>
              <a:rPr lang="en-US" altLang="zh-CN" sz="1600"/>
              <a:t>Ref: TBD</a:t>
            </a:r>
            <a:endParaRPr lang="en-US" altLang="zh-CN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M4NjgxZTEwNjY3ZjZjN2U4Yjk5MmJhOWMxNzFlYj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演示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opto</dc:creator>
  <cp:lastModifiedBy>周小勇Sean</cp:lastModifiedBy>
  <cp:revision>28</cp:revision>
  <dcterms:created xsi:type="dcterms:W3CDTF">2023-08-09T12:44:00Z</dcterms:created>
  <dcterms:modified xsi:type="dcterms:W3CDTF">2024-07-02T06:19:45Z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