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72" r:id="rId10"/>
    <p:sldId id="273" r:id="rId11"/>
    <p:sldId id="274" r:id="rId12"/>
    <p:sldId id="271" r:id="rId13"/>
    <p:sldId id="275" r:id="rId14"/>
    <p:sldId id="277" r:id="rId15"/>
    <p:sldId id="276" r:id="rId16"/>
    <p:sldId id="260" r:id="rId17"/>
    <p:sldId id="266" r:id="rId18"/>
    <p:sldId id="267" r:id="rId19"/>
    <p:sldId id="278" r:id="rId20"/>
    <p:sldId id="279" r:id="rId21"/>
    <p:sldId id="261" r:id="rId22"/>
    <p:sldId id="280" r:id="rId23"/>
    <p:sldId id="281" r:id="rId24"/>
    <p:sldId id="282" r:id="rId25"/>
    <p:sldId id="268" r:id="rId26"/>
    <p:sldId id="270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2506" autoAdjust="0"/>
  </p:normalViewPr>
  <p:slideViewPr>
    <p:cSldViewPr snapToGrid="0" showGuides="1">
      <p:cViewPr>
        <p:scale>
          <a:sx n="75" d="100"/>
          <a:sy n="75" d="100"/>
        </p:scale>
        <p:origin x="4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DA9C4-317E-47FF-B908-35A712E0B76D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CE4AA-8E48-4043-AC0F-E8DC9D335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68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一旦在限定的范围内找到新的点，判断它没有被找过，就为这个点建立实例，类属性如下。</a:t>
            </a:r>
            <a:endParaRPr lang="en-US" altLang="zh-CN" dirty="0"/>
          </a:p>
          <a:p>
            <a:r>
              <a:rPr lang="zh-CN" altLang="en-US" dirty="0"/>
              <a:t>最终需要的就是前两项。</a:t>
            </a:r>
            <a:endParaRPr lang="en-US" altLang="zh-CN" dirty="0"/>
          </a:p>
          <a:p>
            <a:r>
              <a:rPr lang="zh-CN" altLang="en-US" dirty="0"/>
              <a:t>递归改为迭代，解决堆栈溢出，显式堆栈模拟系统堆栈。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1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内外参和畸变系数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91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假定没有外参和畸变</a:t>
            </a:r>
            <a:r>
              <a:rPr lang="en-US" altLang="zh-CN" dirty="0"/>
              <a:t>,</a:t>
            </a:r>
            <a:r>
              <a:rPr lang="zh-CN" altLang="en-US" dirty="0"/>
              <a:t>给出内参的一个封闭解，最小二乘法，最小化重投影误差。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把</a:t>
            </a:r>
            <a:r>
              <a:rPr lang="en-US" altLang="zh-CN" dirty="0" err="1"/>
              <a:t>Xc</a:t>
            </a:r>
            <a:r>
              <a:rPr lang="zh-CN" altLang="en-US" dirty="0"/>
              <a:t>当作世界坐标，两点间的物理距离不知道，但手册中给了</a:t>
            </a:r>
            <a:r>
              <a:rPr lang="en-US" altLang="zh-CN" dirty="0"/>
              <a:t>theta</a:t>
            </a:r>
            <a:r>
              <a:rPr lang="zh-CN" altLang="en-US" dirty="0"/>
              <a:t>角。因为使用的小孔成像原理，勾股定理求</a:t>
            </a:r>
            <a:r>
              <a:rPr lang="en-US" altLang="zh-CN" dirty="0" err="1"/>
              <a:t>Xc</a:t>
            </a:r>
            <a:r>
              <a:rPr lang="zh-CN" altLang="en-US" dirty="0"/>
              <a:t>长度。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内参优化后，同理代入求畸变系数，外参。最后再用求出的外参去优化内参，重复到稳定。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49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9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0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27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imageJ</a:t>
            </a:r>
            <a:r>
              <a:rPr lang="zh-CN" altLang="en-US" dirty="0"/>
              <a:t>查看对比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06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5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2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标定板的原理，光栅平行光</a:t>
            </a:r>
            <a:endParaRPr lang="en-US" altLang="zh-CN" dirty="0"/>
          </a:p>
          <a:p>
            <a:r>
              <a:rPr lang="zh-CN" altLang="en-US" dirty="0"/>
              <a:t>镜头摆正，主点接近中心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黑白相机，拍摄图像的展示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2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目标：为每个点的像素坐标获取对应的世界坐标。特征点，角点提取</a:t>
            </a:r>
            <a:endParaRPr lang="en-US" altLang="zh-CN" dirty="0"/>
          </a:p>
          <a:p>
            <a:r>
              <a:rPr lang="zh-CN" altLang="en-US" dirty="0"/>
              <a:t>可视化如左图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1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一开始拍摄的图片并不是这么干净，需要先处理一下，每个点提供一个准确位置</a:t>
            </a:r>
            <a:endParaRPr lang="en-US" altLang="zh-CN" dirty="0"/>
          </a:p>
          <a:p>
            <a:r>
              <a:rPr lang="zh-CN" altLang="en-US" dirty="0"/>
              <a:t>从左边变成右边这样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84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为了得到更多点，并且减少噪声的影响</a:t>
            </a:r>
            <a:endParaRPr lang="en-US" altLang="zh-CN" dirty="0"/>
          </a:p>
          <a:p>
            <a:r>
              <a:rPr lang="zh-CN" altLang="en-US" dirty="0"/>
              <a:t>需要曝光融合</a:t>
            </a:r>
            <a:endParaRPr lang="en-US" altLang="zh-CN" dirty="0"/>
          </a:p>
          <a:p>
            <a:r>
              <a:rPr lang="zh-CN" altLang="en-US" dirty="0"/>
              <a:t>拍摄了不同曝光时间的，短曝光中心好，长曝光范围大，想要综合这些优点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0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曝光点是一团一团的，质心法提取每团的重心。</a:t>
            </a:r>
            <a:endParaRPr lang="en-US" altLang="zh-CN" dirty="0"/>
          </a:p>
          <a:p>
            <a:r>
              <a:rPr lang="zh-CN" altLang="en-US" dirty="0"/>
              <a:t>黑色部分不一定值为</a:t>
            </a:r>
            <a:r>
              <a:rPr lang="en-US" altLang="zh-CN" dirty="0"/>
              <a:t>0</a:t>
            </a:r>
            <a:r>
              <a:rPr lang="zh-CN" altLang="en-US" dirty="0"/>
              <a:t>，设立亮度阈值，再应用轮廓检测。每个轮廓获取一个重心位置。</a:t>
            </a:r>
            <a:endParaRPr lang="en-US" altLang="zh-CN" dirty="0"/>
          </a:p>
          <a:p>
            <a:r>
              <a:rPr lang="zh-CN" altLang="en-US" dirty="0"/>
              <a:t>右侧是提取结果，（解释一下）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2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融合后的图像包含大量点。再进行一次质心提取，解决轻微不重合。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0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主要思想：对于每个点，在这样一个（解释）范围内找邻居，四个（有可能缺失）。迭代内，对每个邻居进行操作</a:t>
            </a:r>
            <a:r>
              <a:rPr lang="en-US" altLang="zh-CN" dirty="0"/>
              <a:t>(</a:t>
            </a:r>
            <a:r>
              <a:rPr lang="zh-CN" altLang="en-US" dirty="0"/>
              <a:t>相当于把这个中心移动到邻居身上，再向外找邻居。</a:t>
            </a:r>
            <a:endParaRPr lang="en-US" altLang="zh-CN" dirty="0"/>
          </a:p>
          <a:p>
            <a:r>
              <a:rPr lang="zh-CN" altLang="en-US" dirty="0"/>
              <a:t>保证了只要你有一个邻居，你就能被检测到。</a:t>
            </a:r>
            <a:endParaRPr lang="en-US" altLang="zh-CN" dirty="0"/>
          </a:p>
          <a:p>
            <a:r>
              <a:rPr lang="zh-CN" altLang="en-US" dirty="0"/>
              <a:t>怎么找邻居（确定它是你周围的点）？判断：方向、角度范围、长度范围。</a:t>
            </a:r>
            <a:endParaRPr lang="en-US" altLang="zh-CN" dirty="0"/>
          </a:p>
          <a:p>
            <a:r>
              <a:rPr lang="zh-CN" altLang="en-US" dirty="0"/>
              <a:t>需要保证（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）以及它周围的四个点存在，确立坐标系，否则会出问题。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CE4AA-8E48-4043-AC0F-E8DC9D335E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4C28-8D78-4A97-8ABC-B697A2164100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1256-6D81-4EBF-9835-B167F82B8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" y="763291"/>
            <a:ext cx="5331417" cy="53314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13038" y="2022596"/>
            <a:ext cx="589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0" i="0" dirty="0" err="1">
                <a:solidFill>
                  <a:srgbClr val="333333"/>
                </a:solidFill>
                <a:effectLst/>
                <a:latin typeface="Bahnschrift SemiBold Condensed" panose="020B0502040204020203" pitchFamily="34" charset="0"/>
              </a:rPr>
              <a:t>Geocal</a:t>
            </a:r>
            <a:r>
              <a:rPr lang="en-US" altLang="zh-CN" sz="6000" b="0" i="0" dirty="0">
                <a:solidFill>
                  <a:srgbClr val="333333"/>
                </a:solidFill>
                <a:effectLst/>
                <a:latin typeface="Bahnschrift SemiBold Condensed" panose="020B0502040204020203" pitchFamily="34" charset="0"/>
              </a:rPr>
              <a:t> Calibration</a:t>
            </a:r>
            <a:endParaRPr lang="zh-CN" altLang="en-US" sz="6000" dirty="0">
              <a:latin typeface="Bahnschrift SemiBold Condensed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6702A8-648B-5F87-13ED-86A771DDFD34}"/>
              </a:ext>
            </a:extLst>
          </p:cNvPr>
          <p:cNvSpPr txBox="1"/>
          <p:nvPr/>
        </p:nvSpPr>
        <p:spPr>
          <a:xfrm>
            <a:off x="9330669" y="5854287"/>
            <a:ext cx="349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Crystal </a:t>
            </a:r>
            <a:r>
              <a:rPr lang="en-US" altLang="zh-CN" dirty="0" err="1"/>
              <a:t>Ruotong</a:t>
            </a:r>
            <a:r>
              <a:rPr lang="en-US" altLang="zh-CN" dirty="0"/>
              <a:t> Yu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DD6B70-540E-3FA4-D8F8-9CEA970E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84" y="3535788"/>
            <a:ext cx="3943927" cy="23992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9D2DAB-49B2-DC8A-B266-B2DA9C860CCC}"/>
              </a:ext>
            </a:extLst>
          </p:cNvPr>
          <p:cNvSpPr txBox="1"/>
          <p:nvPr/>
        </p:nvSpPr>
        <p:spPr>
          <a:xfrm>
            <a:off x="816301" y="490895"/>
            <a:ext cx="4911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Centroid Method</a:t>
            </a:r>
            <a:r>
              <a:rPr lang="zh-CN" altLang="en-US" dirty="0"/>
              <a:t>（质心法）</a:t>
            </a:r>
            <a:r>
              <a:rPr lang="en-US" altLang="zh-CN" dirty="0"/>
              <a:t>is used to determine point position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Set a brightness threshold and extract the </a:t>
            </a:r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contour</a:t>
            </a:r>
            <a:r>
              <a:rPr lang="zh-CN" altLang="en-US" dirty="0"/>
              <a:t>（轮廓）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for each point. Each contour obtains a center of gravity position based on the brightness value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D2AFE5-8855-1B7F-CB75-8650530B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79" y="2522220"/>
            <a:ext cx="4141806" cy="3501590"/>
          </a:xfrm>
          <a:prstGeom prst="rect">
            <a:avLst/>
          </a:prstGeom>
        </p:spPr>
      </p:pic>
      <p:pic>
        <p:nvPicPr>
          <p:cNvPr id="11" name="图片 10" descr="图片包含 游戏机, 雨, 星星, 空气&#10;&#10;描述已自动生成">
            <a:extLst>
              <a:ext uri="{FF2B5EF4-FFF2-40B4-BE49-F238E27FC236}">
                <a16:creationId xmlns:a16="http://schemas.microsoft.com/office/drawing/2014/main" id="{A9907A9E-F6D8-A921-1436-B99D3A3F0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91" y="1090862"/>
            <a:ext cx="3411424" cy="2558568"/>
          </a:xfrm>
          <a:prstGeom prst="rect">
            <a:avLst/>
          </a:prstGeom>
        </p:spPr>
      </p:pic>
      <p:pic>
        <p:nvPicPr>
          <p:cNvPr id="13" name="图片 12" descr="图片包含 背景图案&#10;&#10;描述已自动生成">
            <a:extLst>
              <a:ext uri="{FF2B5EF4-FFF2-40B4-BE49-F238E27FC236}">
                <a16:creationId xmlns:a16="http://schemas.microsoft.com/office/drawing/2014/main" id="{78D80DD3-76B5-8ABB-7108-26CADF6C3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68" y="3717764"/>
            <a:ext cx="3411424" cy="2558568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5D25E12-5D2A-7EAE-6620-9F2D764AFDAC}"/>
              </a:ext>
            </a:extLst>
          </p:cNvPr>
          <p:cNvCxnSpPr/>
          <p:nvPr/>
        </p:nvCxnSpPr>
        <p:spPr>
          <a:xfrm>
            <a:off x="5615492" y="455310"/>
            <a:ext cx="0" cy="594738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0144F7A-58B4-6805-BA67-CE76B234A307}"/>
              </a:ext>
            </a:extLst>
          </p:cNvPr>
          <p:cNvSpPr txBox="1"/>
          <p:nvPr/>
        </p:nvSpPr>
        <p:spPr>
          <a:xfrm>
            <a:off x="9459480" y="2185480"/>
            <a:ext cx="33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 exposure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C78402-2F59-2BFE-4847-392387789F55}"/>
              </a:ext>
            </a:extLst>
          </p:cNvPr>
          <p:cNvSpPr txBox="1"/>
          <p:nvPr/>
        </p:nvSpPr>
        <p:spPr>
          <a:xfrm>
            <a:off x="5946288" y="4928477"/>
            <a:ext cx="33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 exposure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BD96B0-AB90-EB3B-7FD6-91AAB38C1FD5}"/>
              </a:ext>
            </a:extLst>
          </p:cNvPr>
          <p:cNvSpPr txBox="1"/>
          <p:nvPr/>
        </p:nvSpPr>
        <p:spPr>
          <a:xfrm>
            <a:off x="5896014" y="566608"/>
            <a:ext cx="33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Extract results example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249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背景图案&#10;&#10;描述已自动生成">
            <a:extLst>
              <a:ext uri="{FF2B5EF4-FFF2-40B4-BE49-F238E27FC236}">
                <a16:creationId xmlns:a16="http://schemas.microsoft.com/office/drawing/2014/main" id="{8E536A69-5DD5-A4A5-79D3-59FE021F6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38" y="642328"/>
            <a:ext cx="6858000" cy="51435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11011B1-6423-7253-FFE6-2A95A6B0DEE3}"/>
              </a:ext>
            </a:extLst>
          </p:cNvPr>
          <p:cNvSpPr txBox="1"/>
          <p:nvPr/>
        </p:nvSpPr>
        <p:spPr>
          <a:xfrm>
            <a:off x="5048025" y="5909593"/>
            <a:ext cx="4095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Image after </a:t>
            </a:r>
            <a:r>
              <a:rPr lang="en-US" altLang="zh-CN" b="1" dirty="0"/>
              <a:t>Exposure fusion</a:t>
            </a:r>
            <a:r>
              <a:rPr lang="en-US" altLang="zh-CN" dirty="0"/>
              <a:t>(</a:t>
            </a:r>
            <a:r>
              <a:rPr lang="zh-CN" altLang="en-US" dirty="0"/>
              <a:t>融合）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06802-D0E0-7C2E-521C-93BB54CC5C24}"/>
              </a:ext>
            </a:extLst>
          </p:cNvPr>
          <p:cNvSpPr txBox="1"/>
          <p:nvPr/>
        </p:nvSpPr>
        <p:spPr>
          <a:xfrm>
            <a:off x="9745642" y="5897049"/>
            <a:ext cx="194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Centroid again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14FE4A9-A332-EE05-26E9-2D2F66B7073B}"/>
              </a:ext>
            </a:extLst>
          </p:cNvPr>
          <p:cNvCxnSpPr/>
          <p:nvPr/>
        </p:nvCxnSpPr>
        <p:spPr>
          <a:xfrm>
            <a:off x="8766696" y="6094259"/>
            <a:ext cx="97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5F49AD8-215D-5786-4C5B-6927D3B957A7}"/>
              </a:ext>
            </a:extLst>
          </p:cNvPr>
          <p:cNvSpPr txBox="1"/>
          <p:nvPr/>
        </p:nvSpPr>
        <p:spPr>
          <a:xfrm>
            <a:off x="742501" y="935479"/>
            <a:ext cx="26235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Exposure fusion </a:t>
            </a:r>
            <a:r>
              <a:rPr lang="en-US" altLang="zh-CN" dirty="0"/>
              <a:t>is applied to several extracted images </a:t>
            </a:r>
            <a:r>
              <a:rPr lang="en-US" altLang="zh-CN" b="1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671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4349" y="707681"/>
            <a:ext cx="740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Grid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29A451F-161C-3193-DB4B-91E94A457139}"/>
              </a:ext>
            </a:extLst>
          </p:cNvPr>
          <p:cNvGrpSpPr/>
          <p:nvPr/>
        </p:nvGrpSpPr>
        <p:grpSpPr>
          <a:xfrm>
            <a:off x="1822565" y="1774320"/>
            <a:ext cx="3445139" cy="2962189"/>
            <a:chOff x="1987473" y="3429000"/>
            <a:chExt cx="2085317" cy="177232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39B629C-6485-77CF-CC18-5AC228E7965A}"/>
                </a:ext>
              </a:extLst>
            </p:cNvPr>
            <p:cNvGrpSpPr/>
            <p:nvPr/>
          </p:nvGrpSpPr>
          <p:grpSpPr>
            <a:xfrm>
              <a:off x="1987473" y="3429000"/>
              <a:ext cx="1815355" cy="1772323"/>
              <a:chOff x="8478367" y="2542837"/>
              <a:chExt cx="1815355" cy="1772323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99B9014-D0D9-A5FC-04A2-D804DB25861D}"/>
                  </a:ext>
                </a:extLst>
              </p:cNvPr>
              <p:cNvSpPr/>
              <p:nvPr/>
            </p:nvSpPr>
            <p:spPr>
              <a:xfrm>
                <a:off x="9305364" y="3348317"/>
                <a:ext cx="161365" cy="16136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EB56B8A-DFC1-E207-F85C-AF6AFDC90BD8}"/>
                  </a:ext>
                </a:extLst>
              </p:cNvPr>
              <p:cNvSpPr/>
              <p:nvPr/>
            </p:nvSpPr>
            <p:spPr>
              <a:xfrm>
                <a:off x="9305363" y="264005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99B9014-D0D9-A5FC-04A2-D804DB25861D}"/>
                  </a:ext>
                </a:extLst>
              </p:cNvPr>
              <p:cNvSpPr/>
              <p:nvPr/>
            </p:nvSpPr>
            <p:spPr>
              <a:xfrm>
                <a:off x="10103224" y="334831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99B9014-D0D9-A5FC-04A2-D804DB25861D}"/>
                  </a:ext>
                </a:extLst>
              </p:cNvPr>
              <p:cNvSpPr/>
              <p:nvPr/>
            </p:nvSpPr>
            <p:spPr>
              <a:xfrm>
                <a:off x="8553303" y="334831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99B9014-D0D9-A5FC-04A2-D804DB25861D}"/>
                  </a:ext>
                </a:extLst>
              </p:cNvPr>
              <p:cNvSpPr/>
              <p:nvPr/>
            </p:nvSpPr>
            <p:spPr>
              <a:xfrm>
                <a:off x="9305363" y="405657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999B9014-D0D9-A5FC-04A2-D804DB25861D}"/>
                  </a:ext>
                </a:extLst>
              </p:cNvPr>
              <p:cNvSpPr/>
              <p:nvPr/>
            </p:nvSpPr>
            <p:spPr>
              <a:xfrm>
                <a:off x="8549717" y="265524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9B9014-D0D9-A5FC-04A2-D804DB25861D}"/>
                  </a:ext>
                </a:extLst>
              </p:cNvPr>
              <p:cNvSpPr/>
              <p:nvPr/>
            </p:nvSpPr>
            <p:spPr>
              <a:xfrm>
                <a:off x="10099638" y="263736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99B9014-D0D9-A5FC-04A2-D804DB25861D}"/>
                  </a:ext>
                </a:extLst>
              </p:cNvPr>
              <p:cNvSpPr/>
              <p:nvPr/>
            </p:nvSpPr>
            <p:spPr>
              <a:xfrm>
                <a:off x="8549717" y="404138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99B9014-D0D9-A5FC-04A2-D804DB25861D}"/>
                  </a:ext>
                </a:extLst>
              </p:cNvPr>
              <p:cNvSpPr/>
              <p:nvPr/>
            </p:nvSpPr>
            <p:spPr>
              <a:xfrm>
                <a:off x="10099638" y="405657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6A219601-85EC-DDE9-42A7-7EFF5F704F24}"/>
                  </a:ext>
                </a:extLst>
              </p:cNvPr>
              <p:cNvSpPr/>
              <p:nvPr/>
            </p:nvSpPr>
            <p:spPr>
              <a:xfrm>
                <a:off x="8478367" y="2542837"/>
                <a:ext cx="1815355" cy="177232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D857BD10-1CC0-114E-02C0-F9EAE8641F9A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V="1">
                <a:off x="9305364" y="3428998"/>
                <a:ext cx="688490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4BA6473F-0CB6-FFAA-86DE-EEC9FADE2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6798" y="2898642"/>
                <a:ext cx="17113" cy="5303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8E28E8B6-362E-2D42-ACBC-0799842A7A8A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 flipV="1">
                <a:off x="8864301" y="3428998"/>
                <a:ext cx="441063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411F7C31-690B-EEED-8FA4-171E8FF93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2827" y="3486051"/>
                <a:ext cx="22168" cy="473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4188D5D-613A-1096-5EAD-0785E6727379}"/>
                </a:ext>
              </a:extLst>
            </p:cNvPr>
            <p:cNvSpPr txBox="1"/>
            <p:nvPr/>
          </p:nvSpPr>
          <p:spPr>
            <a:xfrm>
              <a:off x="2624714" y="4340301"/>
              <a:ext cx="1448076" cy="27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root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2959C6A-B37E-6104-354F-1AD061252FC1}"/>
              </a:ext>
            </a:extLst>
          </p:cNvPr>
          <p:cNvGrpSpPr/>
          <p:nvPr/>
        </p:nvGrpSpPr>
        <p:grpSpPr>
          <a:xfrm>
            <a:off x="7287457" y="1974330"/>
            <a:ext cx="2833129" cy="2641709"/>
            <a:chOff x="8549717" y="2637367"/>
            <a:chExt cx="1714872" cy="1580575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3A07A7E-F702-F35D-6259-7893BD582691}"/>
                </a:ext>
              </a:extLst>
            </p:cNvPr>
            <p:cNvSpPr/>
            <p:nvPr/>
          </p:nvSpPr>
          <p:spPr>
            <a:xfrm>
              <a:off x="9305364" y="3348317"/>
              <a:ext cx="161365" cy="1613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71D7A6B-5596-B8B5-F4E3-FCBD307B381E}"/>
                </a:ext>
              </a:extLst>
            </p:cNvPr>
            <p:cNvSpPr/>
            <p:nvPr/>
          </p:nvSpPr>
          <p:spPr>
            <a:xfrm>
              <a:off x="9305363" y="2640057"/>
              <a:ext cx="161365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972407C-EA68-2C3E-170F-1055519305C8}"/>
                </a:ext>
              </a:extLst>
            </p:cNvPr>
            <p:cNvSpPr/>
            <p:nvPr/>
          </p:nvSpPr>
          <p:spPr>
            <a:xfrm>
              <a:off x="10103224" y="3348317"/>
              <a:ext cx="161365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80938F4-8D5E-6EF3-76D1-F7B9EB4C5554}"/>
                </a:ext>
              </a:extLst>
            </p:cNvPr>
            <p:cNvSpPr/>
            <p:nvPr/>
          </p:nvSpPr>
          <p:spPr>
            <a:xfrm>
              <a:off x="8553303" y="3348317"/>
              <a:ext cx="161365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2D3FC9D-0223-41CC-31B4-75C6D8353D9E}"/>
                </a:ext>
              </a:extLst>
            </p:cNvPr>
            <p:cNvSpPr/>
            <p:nvPr/>
          </p:nvSpPr>
          <p:spPr>
            <a:xfrm>
              <a:off x="9305363" y="4056577"/>
              <a:ext cx="161365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0EA5373-886E-E1D2-EC0D-20EFC4E480D6}"/>
                </a:ext>
              </a:extLst>
            </p:cNvPr>
            <p:cNvSpPr/>
            <p:nvPr/>
          </p:nvSpPr>
          <p:spPr>
            <a:xfrm>
              <a:off x="8549717" y="2655247"/>
              <a:ext cx="161365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13337E4-4817-84CF-BE45-A2ACB70C5EEF}"/>
                </a:ext>
              </a:extLst>
            </p:cNvPr>
            <p:cNvSpPr/>
            <p:nvPr/>
          </p:nvSpPr>
          <p:spPr>
            <a:xfrm>
              <a:off x="10099638" y="2637367"/>
              <a:ext cx="161365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9C9ECB9-C631-C99A-A5DB-49C66EAC7D61}"/>
                </a:ext>
              </a:extLst>
            </p:cNvPr>
            <p:cNvSpPr/>
            <p:nvPr/>
          </p:nvSpPr>
          <p:spPr>
            <a:xfrm>
              <a:off x="8549717" y="4041387"/>
              <a:ext cx="161365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8385DC7-468D-8CD9-CF40-3330E5E6B2FC}"/>
                </a:ext>
              </a:extLst>
            </p:cNvPr>
            <p:cNvSpPr/>
            <p:nvPr/>
          </p:nvSpPr>
          <p:spPr>
            <a:xfrm>
              <a:off x="10099638" y="4056577"/>
              <a:ext cx="161365" cy="1613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A17D236-F6D5-8561-1689-72B1FF79E7BA}"/>
              </a:ext>
            </a:extLst>
          </p:cNvPr>
          <p:cNvGrpSpPr/>
          <p:nvPr/>
        </p:nvGrpSpPr>
        <p:grpSpPr>
          <a:xfrm>
            <a:off x="7809714" y="1326336"/>
            <a:ext cx="1452282" cy="2352925"/>
            <a:chOff x="7910075" y="1326336"/>
            <a:chExt cx="1452282" cy="2352925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4FFB64A-A97C-1D2B-6FC3-E2B92D8DC825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8043178" y="1326336"/>
              <a:ext cx="625974" cy="1836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D3EC05F-669D-8549-0D54-186C6D5FD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025" y="1830463"/>
              <a:ext cx="523301" cy="184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56C47E97-7716-81E5-2AF6-21B96DC74F1A}"/>
                </a:ext>
              </a:extLst>
            </p:cNvPr>
            <p:cNvSpPr/>
            <p:nvPr/>
          </p:nvSpPr>
          <p:spPr>
            <a:xfrm rot="20435558">
              <a:off x="7910075" y="1977763"/>
              <a:ext cx="1452282" cy="892055"/>
            </a:xfrm>
            <a:prstGeom prst="arc">
              <a:avLst>
                <a:gd name="adj1" fmla="val 14497412"/>
                <a:gd name="adj2" fmla="val 212149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5A66D58-AF54-624D-FB03-18BDDD68B0B5}"/>
              </a:ext>
            </a:extLst>
          </p:cNvPr>
          <p:cNvGrpSpPr/>
          <p:nvPr/>
        </p:nvGrpSpPr>
        <p:grpSpPr>
          <a:xfrm rot="5400000">
            <a:off x="9039571" y="2222099"/>
            <a:ext cx="1452282" cy="1871976"/>
            <a:chOff x="7910075" y="1807285"/>
            <a:chExt cx="1452282" cy="1871976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23D8FCC-92DB-FEE3-C444-0A8880D8EF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3539" y="1807285"/>
              <a:ext cx="625974" cy="1836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FFF373B-87A7-73C9-314C-D5466B5A3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025" y="1830463"/>
              <a:ext cx="523301" cy="184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70C83513-BAC0-7DE3-8064-58E3F9A38ACA}"/>
                </a:ext>
              </a:extLst>
            </p:cNvPr>
            <p:cNvSpPr/>
            <p:nvPr/>
          </p:nvSpPr>
          <p:spPr>
            <a:xfrm rot="20435558">
              <a:off x="7910075" y="1977763"/>
              <a:ext cx="1452282" cy="892055"/>
            </a:xfrm>
            <a:prstGeom prst="arc">
              <a:avLst>
                <a:gd name="adj1" fmla="val 14497412"/>
                <a:gd name="adj2" fmla="val 212149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8E14F74-99FB-4DFD-E4F2-074D82B1788E}"/>
              </a:ext>
            </a:extLst>
          </p:cNvPr>
          <p:cNvGrpSpPr/>
          <p:nvPr/>
        </p:nvGrpSpPr>
        <p:grpSpPr>
          <a:xfrm rot="10800000">
            <a:off x="8096224" y="3419698"/>
            <a:ext cx="1452282" cy="1871976"/>
            <a:chOff x="7910075" y="1807285"/>
            <a:chExt cx="1452282" cy="1871976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713F17E-A7E9-129F-D369-2D7E12460B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3539" y="1807285"/>
              <a:ext cx="625974" cy="1836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8BCACC0-5559-9410-1D0E-A8CBBED12C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025" y="1830463"/>
              <a:ext cx="523301" cy="184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弧形 65">
              <a:extLst>
                <a:ext uri="{FF2B5EF4-FFF2-40B4-BE49-F238E27FC236}">
                  <a16:creationId xmlns:a16="http://schemas.microsoft.com/office/drawing/2014/main" id="{023B6B72-AD73-209B-5626-DAC6A63410EE}"/>
                </a:ext>
              </a:extLst>
            </p:cNvPr>
            <p:cNvSpPr/>
            <p:nvPr/>
          </p:nvSpPr>
          <p:spPr>
            <a:xfrm rot="20435558">
              <a:off x="7910075" y="1977763"/>
              <a:ext cx="1452282" cy="892055"/>
            </a:xfrm>
            <a:prstGeom prst="arc">
              <a:avLst>
                <a:gd name="adj1" fmla="val 14497412"/>
                <a:gd name="adj2" fmla="val 212149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7A2367C-841B-877C-859E-D403A508776B}"/>
              </a:ext>
            </a:extLst>
          </p:cNvPr>
          <p:cNvGrpSpPr/>
          <p:nvPr/>
        </p:nvGrpSpPr>
        <p:grpSpPr>
          <a:xfrm rot="16200000">
            <a:off x="6855864" y="2518897"/>
            <a:ext cx="1452282" cy="1871976"/>
            <a:chOff x="7910075" y="1807285"/>
            <a:chExt cx="1452282" cy="1871976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937A6B7-E423-F320-A16D-C958AC25E5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3539" y="1807285"/>
              <a:ext cx="625974" cy="1836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11794AC-D6BC-CF29-F4EC-5EB42B2B1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025" y="1830463"/>
              <a:ext cx="523301" cy="1848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01828BF3-9C48-63BB-3366-724311694D58}"/>
                </a:ext>
              </a:extLst>
            </p:cNvPr>
            <p:cNvSpPr/>
            <p:nvPr/>
          </p:nvSpPr>
          <p:spPr>
            <a:xfrm rot="20435558">
              <a:off x="7910075" y="1977763"/>
              <a:ext cx="1452282" cy="892055"/>
            </a:xfrm>
            <a:prstGeom prst="arc">
              <a:avLst>
                <a:gd name="adj1" fmla="val 14497412"/>
                <a:gd name="adj2" fmla="val 212149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0D1BE41-5B64-7933-0262-D343224BE274}"/>
              </a:ext>
            </a:extLst>
          </p:cNvPr>
          <p:cNvSpPr txBox="1"/>
          <p:nvPr/>
        </p:nvSpPr>
        <p:spPr>
          <a:xfrm>
            <a:off x="8106831" y="5475780"/>
            <a:ext cx="353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Judge range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8AFB3E-9F5B-601E-9EFF-C14FE91340D2}"/>
              </a:ext>
            </a:extLst>
          </p:cNvPr>
          <p:cNvSpPr txBox="1"/>
          <p:nvPr/>
        </p:nvSpPr>
        <p:spPr>
          <a:xfrm>
            <a:off x="2073737" y="5118746"/>
            <a:ext cx="46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0460789E-8F4C-E064-EB09-09BB203F0C4C}"/>
              </a:ext>
            </a:extLst>
          </p:cNvPr>
          <p:cNvSpPr/>
          <p:nvPr/>
        </p:nvSpPr>
        <p:spPr>
          <a:xfrm rot="17160018">
            <a:off x="7572469" y="2086972"/>
            <a:ext cx="301382" cy="1666179"/>
          </a:xfrm>
          <a:prstGeom prst="rightBrace">
            <a:avLst>
              <a:gd name="adj1" fmla="val 85387"/>
              <a:gd name="adj2" fmla="val 51377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8CF264-99F4-1175-08E8-A645C8397294}"/>
              </a:ext>
            </a:extLst>
          </p:cNvPr>
          <p:cNvSpPr txBox="1"/>
          <p:nvPr/>
        </p:nvSpPr>
        <p:spPr>
          <a:xfrm>
            <a:off x="7323279" y="2460061"/>
            <a:ext cx="104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length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3E3B1023-E6F6-3DB8-E67E-9B831D15F404}"/>
              </a:ext>
            </a:extLst>
          </p:cNvPr>
          <p:cNvSpPr/>
          <p:nvPr/>
        </p:nvSpPr>
        <p:spPr>
          <a:xfrm rot="8488793">
            <a:off x="8507308" y="3413394"/>
            <a:ext cx="559272" cy="445672"/>
          </a:xfrm>
          <a:prstGeom prst="arc">
            <a:avLst>
              <a:gd name="adj1" fmla="val 17366449"/>
              <a:gd name="adj2" fmla="val 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DE864F-0DEC-C191-E099-F35066C9F460}"/>
                  </a:ext>
                </a:extLst>
              </p:cNvPr>
              <p:cNvSpPr txBox="1"/>
              <p:nvPr/>
            </p:nvSpPr>
            <p:spPr>
              <a:xfrm>
                <a:off x="8635478" y="3861532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DE864F-0DEC-C191-E099-F35066C9F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478" y="3861532"/>
                <a:ext cx="199093" cy="276999"/>
              </a:xfrm>
              <a:prstGeom prst="rect">
                <a:avLst/>
              </a:prstGeom>
              <a:blipFill>
                <a:blip r:embed="rId3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D7CF0BB4-3FFE-859E-4CCA-CFBAC4F8E707}"/>
              </a:ext>
            </a:extLst>
          </p:cNvPr>
          <p:cNvSpPr txBox="1"/>
          <p:nvPr/>
        </p:nvSpPr>
        <p:spPr>
          <a:xfrm>
            <a:off x="2057177" y="5475780"/>
            <a:ext cx="299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from (0, 0) at center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F3B417-159C-5904-FB85-F95A2DA92BC0}"/>
              </a:ext>
            </a:extLst>
          </p:cNvPr>
          <p:cNvSpPr txBox="1"/>
          <p:nvPr/>
        </p:nvSpPr>
        <p:spPr>
          <a:xfrm>
            <a:off x="3000296" y="5955309"/>
            <a:ext cx="808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Center point and its four neighbors should not missing (to determine </a:t>
            </a:r>
            <a:r>
              <a:rPr lang="en-US" altLang="zh-CN" dirty="0" err="1"/>
              <a:t>axises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93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A57E2AB3-B578-A9EF-0615-EEA0FD3F27FC}"/>
              </a:ext>
            </a:extLst>
          </p:cNvPr>
          <p:cNvSpPr/>
          <p:nvPr/>
        </p:nvSpPr>
        <p:spPr>
          <a:xfrm>
            <a:off x="3429852" y="1893977"/>
            <a:ext cx="1301675" cy="4184725"/>
          </a:xfrm>
          <a:prstGeom prst="leftBrace">
            <a:avLst>
              <a:gd name="adj1" fmla="val 4882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6B07F4-BB5E-3DF0-21FA-288D3D82B12E}"/>
              </a:ext>
            </a:extLst>
          </p:cNvPr>
          <p:cNvSpPr txBox="1"/>
          <p:nvPr/>
        </p:nvSpPr>
        <p:spPr>
          <a:xfrm>
            <a:off x="2016566" y="3607564"/>
            <a:ext cx="121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Netpoint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6F5088-51AE-19C7-6E6A-253D34431FC1}"/>
              </a:ext>
            </a:extLst>
          </p:cNvPr>
          <p:cNvSpPr txBox="1"/>
          <p:nvPr/>
        </p:nvSpPr>
        <p:spPr>
          <a:xfrm>
            <a:off x="5427414" y="1247646"/>
            <a:ext cx="121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27E607-149B-5A8B-8998-34BD657D40D0}"/>
              </a:ext>
            </a:extLst>
          </p:cNvPr>
          <p:cNvSpPr txBox="1"/>
          <p:nvPr/>
        </p:nvSpPr>
        <p:spPr>
          <a:xfrm>
            <a:off x="4575542" y="2170976"/>
            <a:ext cx="31519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Pixel coordinate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World coordinate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Search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vectors(list)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Neighbors(list)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3550F4-C496-99A4-C944-23AEFC9ED49B}"/>
              </a:ext>
            </a:extLst>
          </p:cNvPr>
          <p:cNvSpPr txBox="1"/>
          <p:nvPr/>
        </p:nvSpPr>
        <p:spPr>
          <a:xfrm>
            <a:off x="8790748" y="3153059"/>
            <a:ext cx="200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Update from its parent root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EE547D-1217-1F96-818A-81E922FF9AC6}"/>
              </a:ext>
            </a:extLst>
          </p:cNvPr>
          <p:cNvCxnSpPr/>
          <p:nvPr/>
        </p:nvCxnSpPr>
        <p:spPr>
          <a:xfrm>
            <a:off x="6888436" y="3098835"/>
            <a:ext cx="1645920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40B86F0-2937-B95B-3F6F-50F22B693357}"/>
              </a:ext>
            </a:extLst>
          </p:cNvPr>
          <p:cNvCxnSpPr>
            <a:cxnSpLocks/>
          </p:cNvCxnSpPr>
          <p:nvPr/>
        </p:nvCxnSpPr>
        <p:spPr>
          <a:xfrm flipV="1">
            <a:off x="6970684" y="3730410"/>
            <a:ext cx="1594077" cy="40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9DDBC5-4CC3-3CC4-57CD-28FF67EA7CCC}"/>
              </a:ext>
            </a:extLst>
          </p:cNvPr>
          <p:cNvSpPr txBox="1"/>
          <p:nvPr/>
        </p:nvSpPr>
        <p:spPr>
          <a:xfrm>
            <a:off x="858644" y="724829"/>
            <a:ext cx="5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This is data structure for each point object.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1418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4349" y="707681"/>
            <a:ext cx="740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2.2   Calibration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023123-1592-0D5A-EBAD-2CB5B017933F}"/>
                  </a:ext>
                </a:extLst>
              </p:cNvPr>
              <p:cNvSpPr txBox="1"/>
              <p:nvPr/>
            </p:nvSpPr>
            <p:spPr>
              <a:xfrm>
                <a:off x="4399878" y="2189181"/>
                <a:ext cx="2686826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𝑓𝑦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023123-1592-0D5A-EBAD-2CB5B0179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8" y="2189181"/>
                <a:ext cx="2686826" cy="76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E077F76-C41A-11A5-25E1-717554459C78}"/>
                  </a:ext>
                </a:extLst>
              </p:cNvPr>
              <p:cNvSpPr txBox="1"/>
              <p:nvPr/>
            </p:nvSpPr>
            <p:spPr>
              <a:xfrm>
                <a:off x="2696188" y="3627945"/>
                <a:ext cx="60942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E077F76-C41A-11A5-25E1-717554459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188" y="3627945"/>
                <a:ext cx="609420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104606-E8A8-F670-96E5-7CE6507D77C1}"/>
                  </a:ext>
                </a:extLst>
              </p:cNvPr>
              <p:cNvSpPr txBox="1"/>
              <p:nvPr/>
            </p:nvSpPr>
            <p:spPr>
              <a:xfrm>
                <a:off x="4272337" y="4830057"/>
                <a:ext cx="3151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104606-E8A8-F670-96E5-7CE6507D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337" y="4830057"/>
                <a:ext cx="3151953" cy="276999"/>
              </a:xfrm>
              <a:prstGeom prst="rect">
                <a:avLst/>
              </a:prstGeom>
              <a:blipFill>
                <a:blip r:embed="rId5"/>
                <a:stretch>
                  <a:fillRect l="-387" t="-8696" r="-21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45F1EAB-8840-0985-7DDA-229854773202}"/>
                  </a:ext>
                </a:extLst>
              </p:cNvPr>
              <p:cNvSpPr txBox="1"/>
              <p:nvPr/>
            </p:nvSpPr>
            <p:spPr>
              <a:xfrm>
                <a:off x="4272337" y="5292911"/>
                <a:ext cx="3158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45F1EAB-8840-0985-7DDA-22985477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337" y="5292911"/>
                <a:ext cx="3158750" cy="276999"/>
              </a:xfrm>
              <a:prstGeom prst="rect">
                <a:avLst/>
              </a:prstGeom>
              <a:blipFill>
                <a:blip r:embed="rId6"/>
                <a:stretch>
                  <a:fillRect l="-1351" t="-8696" r="-212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AD92710-17B0-B1FC-3D55-9B9E558C217A}"/>
              </a:ext>
            </a:extLst>
          </p:cNvPr>
          <p:cNvSpPr txBox="1"/>
          <p:nvPr/>
        </p:nvSpPr>
        <p:spPr>
          <a:xfrm>
            <a:off x="8932127" y="2189181"/>
            <a:ext cx="2375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Intrinsic matrix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Extrinsic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Distortion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202246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B1C97D-3061-063F-6510-D8860201FDC1}"/>
              </a:ext>
            </a:extLst>
          </p:cNvPr>
          <p:cNvSpPr txBox="1"/>
          <p:nvPr/>
        </p:nvSpPr>
        <p:spPr>
          <a:xfrm>
            <a:off x="1355233" y="852154"/>
            <a:ext cx="439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evaluate intrinsic matrix.</a:t>
            </a:r>
          </a:p>
          <a:p>
            <a:r>
              <a:rPr lang="en-US" altLang="zh-CN" dirty="0"/>
              <a:t>Assume no</a:t>
            </a:r>
            <a:r>
              <a:rPr lang="zh-CN" altLang="en-US" dirty="0"/>
              <a:t> </a:t>
            </a:r>
            <a:r>
              <a:rPr lang="en-US" altLang="zh-CN" dirty="0"/>
              <a:t>extrinsic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distortion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88EA1B-9085-CA2F-0BC0-7CE36E58798B}"/>
                  </a:ext>
                </a:extLst>
              </p:cNvPr>
              <p:cNvSpPr txBox="1"/>
              <p:nvPr/>
            </p:nvSpPr>
            <p:spPr>
              <a:xfrm>
                <a:off x="1872619" y="3071417"/>
                <a:ext cx="2686826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𝑓𝑦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88EA1B-9085-CA2F-0BC0-7CE36E587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19" y="3071417"/>
                <a:ext cx="2686826" cy="76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5B7C66E-8157-CB79-60F4-B682D8C7AF50}"/>
              </a:ext>
            </a:extLst>
          </p:cNvPr>
          <p:cNvGrpSpPr/>
          <p:nvPr/>
        </p:nvGrpSpPr>
        <p:grpSpPr>
          <a:xfrm>
            <a:off x="6747295" y="2105776"/>
            <a:ext cx="3158180" cy="2836557"/>
            <a:chOff x="6747295" y="2105776"/>
            <a:chExt cx="3158180" cy="2836557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11DB998E-9119-5FBD-AC6F-EF53447944FA}"/>
                </a:ext>
              </a:extLst>
            </p:cNvPr>
            <p:cNvSpPr/>
            <p:nvPr/>
          </p:nvSpPr>
          <p:spPr>
            <a:xfrm rot="16200000">
              <a:off x="7488240" y="1950996"/>
              <a:ext cx="1387737" cy="2379037"/>
            </a:xfrm>
            <a:prstGeom prst="triangle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FA10C68-2140-E6F3-D8AA-0FB0571652FE}"/>
                </a:ext>
              </a:extLst>
            </p:cNvPr>
            <p:cNvCxnSpPr>
              <a:cxnSpLocks/>
              <a:stCxn id="7" idx="5"/>
              <a:endCxn id="7" idx="1"/>
            </p:cNvCxnSpPr>
            <p:nvPr/>
          </p:nvCxnSpPr>
          <p:spPr>
            <a:xfrm>
              <a:off x="8182109" y="3140514"/>
              <a:ext cx="0" cy="69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8BA0D7-E2AF-C5B5-EA76-029DD0081897}"/>
                </a:ext>
              </a:extLst>
            </p:cNvPr>
            <p:cNvSpPr txBox="1"/>
            <p:nvPr/>
          </p:nvSpPr>
          <p:spPr>
            <a:xfrm>
              <a:off x="7757181" y="2618151"/>
              <a:ext cx="849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image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C978B6-400D-5640-F0BC-64C1C5669352}"/>
                </a:ext>
              </a:extLst>
            </p:cNvPr>
            <p:cNvSpPr txBox="1"/>
            <p:nvPr/>
          </p:nvSpPr>
          <p:spPr>
            <a:xfrm>
              <a:off x="8946700" y="2105776"/>
              <a:ext cx="849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board</a:t>
              </a:r>
              <a:endParaRPr lang="zh-CN" altLang="en-US" dirty="0"/>
            </a:p>
          </p:txBody>
        </p: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876CEEDA-01EB-D8AB-9A19-60D64DEED199}"/>
                </a:ext>
              </a:extLst>
            </p:cNvPr>
            <p:cNvSpPr/>
            <p:nvPr/>
          </p:nvSpPr>
          <p:spPr>
            <a:xfrm>
              <a:off x="7380534" y="3610896"/>
              <a:ext cx="45719" cy="37651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70FA5E1-F206-718C-FF00-5F7563C1087F}"/>
                    </a:ext>
                  </a:extLst>
                </p:cNvPr>
                <p:cNvSpPr txBox="1"/>
                <p:nvPr/>
              </p:nvSpPr>
              <p:spPr>
                <a:xfrm>
                  <a:off x="7453224" y="3557384"/>
                  <a:ext cx="1990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70FA5E1-F206-718C-FF00-5F7563C10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224" y="3557384"/>
                  <a:ext cx="1990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8125" r="-2187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2714625-D85A-1B87-2239-D2893F13B661}"/>
                    </a:ext>
                  </a:extLst>
                </p:cNvPr>
                <p:cNvSpPr txBox="1"/>
                <p:nvPr/>
              </p:nvSpPr>
              <p:spPr>
                <a:xfrm>
                  <a:off x="7667975" y="3757911"/>
                  <a:ext cx="1958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2714625-D85A-1B87-2239-D2893F13B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975" y="3757911"/>
                  <a:ext cx="19588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625" t="-2174" r="-3750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64BB852C-E33E-D933-EE01-0FD1EF932B43}"/>
                </a:ext>
              </a:extLst>
            </p:cNvPr>
            <p:cNvSpPr/>
            <p:nvPr/>
          </p:nvSpPr>
          <p:spPr>
            <a:xfrm rot="5632956">
              <a:off x="7609453" y="2298932"/>
              <a:ext cx="956762" cy="2681078"/>
            </a:xfrm>
            <a:prstGeom prst="arc">
              <a:avLst>
                <a:gd name="adj1" fmla="val 16462465"/>
                <a:gd name="adj2" fmla="val 45116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46FE2AA-EB72-BD7C-06A8-1CBF61E17F72}"/>
                    </a:ext>
                  </a:extLst>
                </p:cNvPr>
                <p:cNvSpPr txBox="1"/>
                <p:nvPr/>
              </p:nvSpPr>
              <p:spPr>
                <a:xfrm>
                  <a:off x="8182108" y="4040935"/>
                  <a:ext cx="204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46FE2AA-EB72-BD7C-06A8-1CBF61E17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2108" y="4040935"/>
                  <a:ext cx="20441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529" r="-2352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B8D4E1B-A8EA-E367-A3B2-DF03604AC862}"/>
                    </a:ext>
                  </a:extLst>
                </p:cNvPr>
                <p:cNvSpPr txBox="1"/>
                <p:nvPr/>
              </p:nvSpPr>
              <p:spPr>
                <a:xfrm>
                  <a:off x="9262706" y="3046934"/>
                  <a:ext cx="64276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B8D4E1B-A8EA-E367-A3B2-DF03604AC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2706" y="3046934"/>
                  <a:ext cx="6427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BA4F1A2-44F3-CB50-B7B9-7766D041D343}"/>
                    </a:ext>
                  </a:extLst>
                </p:cNvPr>
                <p:cNvSpPr txBox="1"/>
                <p:nvPr/>
              </p:nvSpPr>
              <p:spPr>
                <a:xfrm>
                  <a:off x="7985611" y="4665334"/>
                  <a:ext cx="801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≈0.9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BA4F1A2-44F3-CB50-B7B9-7766D041D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611" y="4665334"/>
                  <a:ext cx="8018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061" r="-530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199FED5-069F-9988-9AB9-96EB8CE54C34}"/>
              </a:ext>
            </a:extLst>
          </p:cNvPr>
          <p:cNvSpPr txBox="1"/>
          <p:nvPr/>
        </p:nvSpPr>
        <p:spPr>
          <a:xfrm>
            <a:off x="1458630" y="4938463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Closed-form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Least Squares Method---reprojection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Error value: 1100 for 3380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Similar solution for extrinsic matrix and distortion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2" y="783956"/>
            <a:ext cx="5290088" cy="529008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00761" y="1968285"/>
            <a:ext cx="2634712" cy="2634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98363" y="2623921"/>
            <a:ext cx="2105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8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06697" y="2993251"/>
            <a:ext cx="4184542" cy="58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 &amp; Result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桌子上摆放着一些电子产品&#10;&#10;中度可信度描述已自动生成">
            <a:extLst>
              <a:ext uri="{FF2B5EF4-FFF2-40B4-BE49-F238E27FC236}">
                <a16:creationId xmlns:a16="http://schemas.microsoft.com/office/drawing/2014/main" id="{B8BBFA8B-1878-009F-9DEE-029509CB1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5" b="28000"/>
          <a:stretch/>
        </p:blipFill>
        <p:spPr>
          <a:xfrm>
            <a:off x="4718850" y="1691640"/>
            <a:ext cx="5573911" cy="3474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0E1193-347A-80E2-4EB6-DDBE82D8AC66}"/>
              </a:ext>
            </a:extLst>
          </p:cNvPr>
          <p:cNvSpPr txBox="1"/>
          <p:nvPr/>
        </p:nvSpPr>
        <p:spPr>
          <a:xfrm>
            <a:off x="2093431" y="2828835"/>
            <a:ext cx="2431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3.6mm</a:t>
            </a:r>
          </a:p>
          <a:p>
            <a:r>
              <a:rPr lang="en-US" altLang="zh-CN" dirty="0"/>
              <a:t>4mm</a:t>
            </a:r>
          </a:p>
          <a:p>
            <a:r>
              <a:rPr lang="en-US" altLang="zh-CN" dirty="0"/>
              <a:t>6mm</a:t>
            </a:r>
          </a:p>
          <a:p>
            <a:r>
              <a:rPr lang="en-US" altLang="zh-CN" dirty="0"/>
              <a:t>8mm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D60FDC-4B38-8018-B5F6-F5FFA022DE1F}"/>
              </a:ext>
            </a:extLst>
          </p:cNvPr>
          <p:cNvSpPr txBox="1"/>
          <p:nvPr/>
        </p:nvSpPr>
        <p:spPr>
          <a:xfrm>
            <a:off x="1382751" y="747132"/>
            <a:ext cx="51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Experiment lens with different focal length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3F3AA5-F32B-F2BE-6DAD-7DCAFA4D274F}"/>
              </a:ext>
            </a:extLst>
          </p:cNvPr>
          <p:cNvGrpSpPr/>
          <p:nvPr/>
        </p:nvGrpSpPr>
        <p:grpSpPr>
          <a:xfrm>
            <a:off x="7075839" y="2029359"/>
            <a:ext cx="3445139" cy="2962189"/>
            <a:chOff x="1987473" y="3429000"/>
            <a:chExt cx="2085317" cy="17723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2CD04BF-B529-9F41-A288-D0C072794263}"/>
                </a:ext>
              </a:extLst>
            </p:cNvPr>
            <p:cNvGrpSpPr/>
            <p:nvPr/>
          </p:nvGrpSpPr>
          <p:grpSpPr>
            <a:xfrm>
              <a:off x="1987473" y="3429000"/>
              <a:ext cx="1815355" cy="1772323"/>
              <a:chOff x="8478367" y="2542837"/>
              <a:chExt cx="1815355" cy="1772323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B278375-269C-A850-49CD-7DB467DD8E48}"/>
                  </a:ext>
                </a:extLst>
              </p:cNvPr>
              <p:cNvSpPr/>
              <p:nvPr/>
            </p:nvSpPr>
            <p:spPr>
              <a:xfrm>
                <a:off x="9305364" y="3348317"/>
                <a:ext cx="161365" cy="16136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40CCB99-6AD0-8742-8C6E-C73E3070EAC5}"/>
                  </a:ext>
                </a:extLst>
              </p:cNvPr>
              <p:cNvSpPr/>
              <p:nvPr/>
            </p:nvSpPr>
            <p:spPr>
              <a:xfrm>
                <a:off x="9305363" y="264005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9558A1E-25D2-2166-3D47-4F1130F441E6}"/>
                  </a:ext>
                </a:extLst>
              </p:cNvPr>
              <p:cNvSpPr/>
              <p:nvPr/>
            </p:nvSpPr>
            <p:spPr>
              <a:xfrm>
                <a:off x="10103224" y="334831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C1FD9D1-3364-A66A-A2F0-67A801CB5517}"/>
                  </a:ext>
                </a:extLst>
              </p:cNvPr>
              <p:cNvSpPr/>
              <p:nvPr/>
            </p:nvSpPr>
            <p:spPr>
              <a:xfrm>
                <a:off x="8553303" y="334831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3C38552-533B-2EBC-6FC2-8D0121D7133C}"/>
                  </a:ext>
                </a:extLst>
              </p:cNvPr>
              <p:cNvSpPr/>
              <p:nvPr/>
            </p:nvSpPr>
            <p:spPr>
              <a:xfrm>
                <a:off x="9305363" y="405657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7D39E35-D5E2-A90A-3603-954D80FCDB6A}"/>
                  </a:ext>
                </a:extLst>
              </p:cNvPr>
              <p:cNvSpPr/>
              <p:nvPr/>
            </p:nvSpPr>
            <p:spPr>
              <a:xfrm>
                <a:off x="8549717" y="265524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81D5D2A-2802-1657-8085-ED69CBBFAD04}"/>
                  </a:ext>
                </a:extLst>
              </p:cNvPr>
              <p:cNvSpPr/>
              <p:nvPr/>
            </p:nvSpPr>
            <p:spPr>
              <a:xfrm>
                <a:off x="10099638" y="263736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906ED0D-5263-1D99-3600-E51958229E3B}"/>
                  </a:ext>
                </a:extLst>
              </p:cNvPr>
              <p:cNvSpPr/>
              <p:nvPr/>
            </p:nvSpPr>
            <p:spPr>
              <a:xfrm>
                <a:off x="8549717" y="404138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5CE1B47A-FA28-A4DF-8AEA-DBC7C8569011}"/>
                  </a:ext>
                </a:extLst>
              </p:cNvPr>
              <p:cNvSpPr/>
              <p:nvPr/>
            </p:nvSpPr>
            <p:spPr>
              <a:xfrm>
                <a:off x="10099638" y="4056577"/>
                <a:ext cx="161365" cy="1613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E4E53C-3E9F-813D-701D-223F11F42AF3}"/>
                  </a:ext>
                </a:extLst>
              </p:cNvPr>
              <p:cNvSpPr/>
              <p:nvPr/>
            </p:nvSpPr>
            <p:spPr>
              <a:xfrm>
                <a:off x="8478367" y="2542837"/>
                <a:ext cx="1815355" cy="177232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4504CFE3-916D-F578-BF22-A3B481D4025F}"/>
                  </a:ext>
                </a:extLst>
              </p:cNvPr>
              <p:cNvCxnSpPr>
                <a:stCxn id="35" idx="2"/>
              </p:cNvCxnSpPr>
              <p:nvPr/>
            </p:nvCxnSpPr>
            <p:spPr>
              <a:xfrm flipV="1">
                <a:off x="9305364" y="3428998"/>
                <a:ext cx="688490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C6E7930-C96A-7F41-D6CB-7E03371A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6798" y="2898642"/>
                <a:ext cx="17113" cy="5303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23625C9C-E3C9-0FFE-DE57-1A37CD363469}"/>
                  </a:ext>
                </a:extLst>
              </p:cNvPr>
              <p:cNvCxnSpPr>
                <a:stCxn id="35" idx="2"/>
              </p:cNvCxnSpPr>
              <p:nvPr/>
            </p:nvCxnSpPr>
            <p:spPr>
              <a:xfrm flipH="1" flipV="1">
                <a:off x="8864301" y="3428998"/>
                <a:ext cx="441063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8EBDEBC8-6209-FDCD-E354-7EB9434B3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2827" y="3486051"/>
                <a:ext cx="22168" cy="473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836F19F-5CC8-43C7-15EF-14CBBF2EE5DD}"/>
                </a:ext>
              </a:extLst>
            </p:cNvPr>
            <p:cNvSpPr txBox="1"/>
            <p:nvPr/>
          </p:nvSpPr>
          <p:spPr>
            <a:xfrm>
              <a:off x="2624714" y="4340301"/>
              <a:ext cx="1448076" cy="27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root</a:t>
              </a:r>
              <a:endParaRPr lang="zh-CN" altLang="en-US" dirty="0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6C9D8740-2CB3-245B-76E0-E1250D729C72}"/>
              </a:ext>
            </a:extLst>
          </p:cNvPr>
          <p:cNvSpPr txBox="1"/>
          <p:nvPr/>
        </p:nvSpPr>
        <p:spPr>
          <a:xfrm>
            <a:off x="1200145" y="780670"/>
            <a:ext cx="349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Parameters : Change R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75B331-008D-D18C-5C97-5027B9FDDBBD}"/>
              </a:ext>
            </a:extLst>
          </p:cNvPr>
          <p:cNvSpPr txBox="1"/>
          <p:nvPr/>
        </p:nvSpPr>
        <p:spPr>
          <a:xfrm>
            <a:off x="1048215" y="2029359"/>
            <a:ext cx="4453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Parameters for different focal length:</a:t>
            </a:r>
          </a:p>
          <a:p>
            <a:endParaRPr lang="en-US" altLang="zh-CN" b="1" dirty="0"/>
          </a:p>
          <a:p>
            <a:r>
              <a:rPr lang="en-US" altLang="zh-CN" b="1" dirty="0"/>
              <a:t>8mm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R = 22</a:t>
            </a:r>
          </a:p>
          <a:p>
            <a:r>
              <a:rPr lang="en-US" altLang="zh-CN" dirty="0" err="1"/>
              <a:t>Min_distance</a:t>
            </a:r>
            <a:r>
              <a:rPr lang="en-US" altLang="zh-CN" dirty="0"/>
              <a:t> = 14</a:t>
            </a:r>
          </a:p>
          <a:p>
            <a:r>
              <a:rPr lang="en-US" altLang="zh-CN" dirty="0" err="1"/>
              <a:t>Max_distance</a:t>
            </a:r>
            <a:r>
              <a:rPr lang="en-US" altLang="zh-CN" dirty="0"/>
              <a:t> = 23</a:t>
            </a:r>
          </a:p>
          <a:p>
            <a:r>
              <a:rPr lang="en-US" altLang="zh-CN" dirty="0" err="1"/>
              <a:t>Theshold_value</a:t>
            </a:r>
            <a:r>
              <a:rPr lang="en-US" altLang="zh-CN" dirty="0"/>
              <a:t> = 19</a:t>
            </a:r>
          </a:p>
          <a:p>
            <a:endParaRPr lang="en-US" altLang="zh-CN" dirty="0"/>
          </a:p>
          <a:p>
            <a:r>
              <a:rPr lang="en-US" altLang="zh-CN" b="1" dirty="0"/>
              <a:t>6mm</a:t>
            </a:r>
          </a:p>
          <a:p>
            <a:r>
              <a:rPr lang="en-US" altLang="zh-CN" dirty="0"/>
              <a:t>R = 15</a:t>
            </a:r>
          </a:p>
          <a:p>
            <a:r>
              <a:rPr lang="en-US" altLang="zh-CN" dirty="0" err="1"/>
              <a:t>Min_distance</a:t>
            </a:r>
            <a:r>
              <a:rPr lang="en-US" altLang="zh-CN" dirty="0"/>
              <a:t> = 10</a:t>
            </a:r>
          </a:p>
          <a:p>
            <a:r>
              <a:rPr lang="en-US" altLang="zh-CN" dirty="0" err="1"/>
              <a:t>Max_distance</a:t>
            </a:r>
            <a:r>
              <a:rPr lang="en-US" altLang="zh-CN" dirty="0"/>
              <a:t> = 16</a:t>
            </a:r>
          </a:p>
          <a:p>
            <a:r>
              <a:rPr lang="en-US" altLang="zh-CN" dirty="0" err="1"/>
              <a:t>Theshold_value</a:t>
            </a:r>
            <a:r>
              <a:rPr lang="en-US" altLang="zh-CN" dirty="0"/>
              <a:t> = 55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5D3ED8-0103-CDE0-7C06-D22B2805E845}"/>
              </a:ext>
            </a:extLst>
          </p:cNvPr>
          <p:cNvSpPr txBox="1"/>
          <p:nvPr/>
        </p:nvSpPr>
        <p:spPr>
          <a:xfrm>
            <a:off x="4094448" y="2583357"/>
            <a:ext cx="3490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4mm</a:t>
            </a:r>
          </a:p>
          <a:p>
            <a:r>
              <a:rPr lang="en-US" altLang="zh-CN" dirty="0"/>
              <a:t>R = 11</a:t>
            </a:r>
          </a:p>
          <a:p>
            <a:r>
              <a:rPr lang="en-US" altLang="zh-CN" dirty="0" err="1"/>
              <a:t>Min_distance</a:t>
            </a:r>
            <a:r>
              <a:rPr lang="en-US" altLang="zh-CN" dirty="0"/>
              <a:t> = 7</a:t>
            </a:r>
          </a:p>
          <a:p>
            <a:r>
              <a:rPr lang="en-US" altLang="zh-CN" dirty="0" err="1"/>
              <a:t>Max_distance</a:t>
            </a:r>
            <a:r>
              <a:rPr lang="en-US" altLang="zh-CN" dirty="0"/>
              <a:t> = 12</a:t>
            </a:r>
          </a:p>
          <a:p>
            <a:r>
              <a:rPr lang="en-US" altLang="zh-CN" dirty="0" err="1"/>
              <a:t>Theshold_value</a:t>
            </a:r>
            <a:r>
              <a:rPr lang="en-US" altLang="zh-CN" dirty="0"/>
              <a:t> = 25</a:t>
            </a:r>
          </a:p>
          <a:p>
            <a:endParaRPr lang="en-US" altLang="zh-CN" b="1" dirty="0"/>
          </a:p>
          <a:p>
            <a:r>
              <a:rPr lang="en-US" altLang="zh-CN" b="1" dirty="0"/>
              <a:t>3.6mm</a:t>
            </a:r>
          </a:p>
          <a:p>
            <a:r>
              <a:rPr lang="en-US" altLang="zh-CN" dirty="0"/>
              <a:t>R = 8.4</a:t>
            </a:r>
          </a:p>
          <a:p>
            <a:r>
              <a:rPr lang="en-US" altLang="zh-CN" dirty="0" err="1"/>
              <a:t>Min_distance</a:t>
            </a:r>
            <a:r>
              <a:rPr lang="en-US" altLang="zh-CN" dirty="0"/>
              <a:t> = 5</a:t>
            </a:r>
          </a:p>
          <a:p>
            <a:r>
              <a:rPr lang="en-US" altLang="zh-CN" dirty="0" err="1"/>
              <a:t>Max_distance</a:t>
            </a:r>
            <a:r>
              <a:rPr lang="en-US" altLang="zh-CN" dirty="0"/>
              <a:t> = 10</a:t>
            </a:r>
          </a:p>
          <a:p>
            <a:r>
              <a:rPr lang="en-US" altLang="zh-CN" dirty="0" err="1"/>
              <a:t>Theshold_value</a:t>
            </a:r>
            <a:r>
              <a:rPr lang="en-US" altLang="zh-CN" dirty="0"/>
              <a:t> = 25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背景图案&#10;&#10;描述已自动生成">
            <a:extLst>
              <a:ext uri="{FF2B5EF4-FFF2-40B4-BE49-F238E27FC236}">
                <a16:creationId xmlns:a16="http://schemas.microsoft.com/office/drawing/2014/main" id="{EC99BD09-C80F-2429-0F81-69C0906A1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4" y="1534605"/>
            <a:ext cx="5236267" cy="3927200"/>
          </a:xfrm>
          <a:prstGeom prst="rect">
            <a:avLst/>
          </a:prstGeom>
        </p:spPr>
      </p:pic>
      <p:pic>
        <p:nvPicPr>
          <p:cNvPr id="7" name="图片 6" descr="电脑屏幕的照片&#10;&#10;低可信度描述已自动生成">
            <a:extLst>
              <a:ext uri="{FF2B5EF4-FFF2-40B4-BE49-F238E27FC236}">
                <a16:creationId xmlns:a16="http://schemas.microsoft.com/office/drawing/2014/main" id="{0617B4B2-AA57-1180-E4CE-54F3AD28F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077" y="1534606"/>
            <a:ext cx="5236265" cy="39271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06D2F9-5CA4-23BC-353E-3C2C5EE9BA49}"/>
              </a:ext>
            </a:extLst>
          </p:cNvPr>
          <p:cNvSpPr txBox="1"/>
          <p:nvPr/>
        </p:nvSpPr>
        <p:spPr>
          <a:xfrm>
            <a:off x="5576328" y="813316"/>
            <a:ext cx="151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3.6mm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11A267-A9B9-ABE1-D5B1-CA93F6527A3C}"/>
              </a:ext>
            </a:extLst>
          </p:cNvPr>
          <p:cNvSpPr txBox="1"/>
          <p:nvPr/>
        </p:nvSpPr>
        <p:spPr>
          <a:xfrm>
            <a:off x="1851102" y="5625429"/>
            <a:ext cx="323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Images without </a:t>
            </a:r>
            <a:r>
              <a:rPr lang="en-US" altLang="zh-CN" dirty="0" err="1"/>
              <a:t>undistortion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7518C8-630E-33FE-0E90-E2052B3CFCED}"/>
              </a:ext>
            </a:extLst>
          </p:cNvPr>
          <p:cNvSpPr txBox="1"/>
          <p:nvPr/>
        </p:nvSpPr>
        <p:spPr>
          <a:xfrm>
            <a:off x="7334147" y="5674956"/>
            <a:ext cx="323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Images after </a:t>
            </a:r>
            <a:r>
              <a:rPr lang="en-US" altLang="zh-CN" dirty="0" err="1"/>
              <a:t>undistortion</a:t>
            </a:r>
            <a:endParaRPr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D11A267-A9B9-ABE1-D5B1-CA93F6527A3C}"/>
              </a:ext>
            </a:extLst>
          </p:cNvPr>
          <p:cNvSpPr txBox="1"/>
          <p:nvPr/>
        </p:nvSpPr>
        <p:spPr>
          <a:xfrm>
            <a:off x="1167161" y="548093"/>
            <a:ext cx="323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Sample results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35478" y="759417"/>
            <a:ext cx="112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66474" y="1158653"/>
            <a:ext cx="112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entury Gothic" panose="020B0502020202020204" pitchFamily="34" charset="0"/>
              </a:rPr>
              <a:t>catalog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9771" y="2477267"/>
            <a:ext cx="2030278" cy="552302"/>
            <a:chOff x="2727702" y="2322284"/>
            <a:chExt cx="2030278" cy="552302"/>
          </a:xfrm>
        </p:grpSpPr>
        <p:sp>
          <p:nvSpPr>
            <p:cNvPr id="12" name="文本框 11"/>
            <p:cNvSpPr txBox="1"/>
            <p:nvPr/>
          </p:nvSpPr>
          <p:spPr>
            <a:xfrm>
              <a:off x="2727702" y="2322284"/>
              <a:ext cx="2030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20692" y="2536032"/>
              <a:ext cx="17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296334" y="2398627"/>
            <a:ext cx="728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65388" y="2490959"/>
            <a:ext cx="20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22948" y="2398627"/>
            <a:ext cx="728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39396" y="3982918"/>
            <a:ext cx="2748600" cy="538610"/>
            <a:chOff x="2786759" y="2335976"/>
            <a:chExt cx="2748600" cy="538610"/>
          </a:xfrm>
        </p:grpSpPr>
        <p:sp>
          <p:nvSpPr>
            <p:cNvPr id="23" name="文本框 22"/>
            <p:cNvSpPr txBox="1"/>
            <p:nvPr/>
          </p:nvSpPr>
          <p:spPr>
            <a:xfrm>
              <a:off x="2786759" y="2335976"/>
              <a:ext cx="274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 &amp; Result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820692" y="2536032"/>
              <a:ext cx="1782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277235" y="3833514"/>
            <a:ext cx="728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65388" y="3923332"/>
            <a:ext cx="20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22948" y="3813129"/>
            <a:ext cx="728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A4605B-0527-7D41-A885-B50906977E2D}"/>
              </a:ext>
            </a:extLst>
          </p:cNvPr>
          <p:cNvSpPr txBox="1"/>
          <p:nvPr/>
        </p:nvSpPr>
        <p:spPr>
          <a:xfrm>
            <a:off x="2296334" y="5332310"/>
            <a:ext cx="728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2EA38B-464B-0893-0ECB-4E2CEA54D81D}"/>
              </a:ext>
            </a:extLst>
          </p:cNvPr>
          <p:cNvSpPr txBox="1"/>
          <p:nvPr/>
        </p:nvSpPr>
        <p:spPr>
          <a:xfrm>
            <a:off x="2534756" y="5377603"/>
            <a:ext cx="203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861DC5-A4AA-F610-36E8-9E7E7203119E}"/>
              </a:ext>
            </a:extLst>
          </p:cNvPr>
          <p:cNvSpPr txBox="1"/>
          <p:nvPr/>
        </p:nvSpPr>
        <p:spPr>
          <a:xfrm>
            <a:off x="5689882" y="1036984"/>
            <a:ext cx="30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4mm</a:t>
            </a:r>
            <a:endParaRPr lang="zh-CN" altLang="en-US" dirty="0"/>
          </a:p>
        </p:txBody>
      </p:sp>
      <p:pic>
        <p:nvPicPr>
          <p:cNvPr id="6" name="图片 5" descr="背景图案&#10;&#10;描述已自动生成">
            <a:extLst>
              <a:ext uri="{FF2B5EF4-FFF2-40B4-BE49-F238E27FC236}">
                <a16:creationId xmlns:a16="http://schemas.microsoft.com/office/drawing/2014/main" id="{7831F267-151E-E2AC-DC37-35269514B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6" y="1639237"/>
            <a:ext cx="5237707" cy="3928280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19C63BBF-C3C6-129C-3BBF-FBAA19ACB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37" y="1639237"/>
            <a:ext cx="5237707" cy="39282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11A267-A9B9-ABE1-D5B1-CA93F6527A3C}"/>
              </a:ext>
            </a:extLst>
          </p:cNvPr>
          <p:cNvSpPr txBox="1"/>
          <p:nvPr/>
        </p:nvSpPr>
        <p:spPr>
          <a:xfrm>
            <a:off x="1958898" y="5800437"/>
            <a:ext cx="323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Images without </a:t>
            </a:r>
            <a:r>
              <a:rPr lang="en-US" altLang="zh-CN" dirty="0" err="1"/>
              <a:t>undistortion</a:t>
            </a:r>
            <a:endParaRPr lang="zh-CN" altLang="en-US" dirty="0"/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BD11A267-A9B9-ABE1-D5B1-CA93F6527A3C}"/>
              </a:ext>
            </a:extLst>
          </p:cNvPr>
          <p:cNvSpPr txBox="1"/>
          <p:nvPr/>
        </p:nvSpPr>
        <p:spPr>
          <a:xfrm>
            <a:off x="7238463" y="5800437"/>
            <a:ext cx="323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Images after </a:t>
            </a:r>
            <a:r>
              <a:rPr lang="en-US" altLang="zh-CN" dirty="0" err="1"/>
              <a:t>undistortion</a:t>
            </a:r>
            <a:endParaRPr lang="zh-CN" altLang="en-US" dirty="0"/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51D68789-98A8-F0FE-FD99-B978E594B0D3}"/>
              </a:ext>
            </a:extLst>
          </p:cNvPr>
          <p:cNvSpPr txBox="1"/>
          <p:nvPr/>
        </p:nvSpPr>
        <p:spPr>
          <a:xfrm>
            <a:off x="1044498" y="619398"/>
            <a:ext cx="323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Sample results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78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2" y="783956"/>
            <a:ext cx="5290088" cy="529008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00761" y="1968285"/>
            <a:ext cx="2634712" cy="2634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98363" y="2623921"/>
            <a:ext cx="2105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8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77546" y="2941120"/>
            <a:ext cx="4184542" cy="975760"/>
            <a:chOff x="2696705" y="2216258"/>
            <a:chExt cx="2030278" cy="409451"/>
          </a:xfrm>
        </p:grpSpPr>
        <p:sp>
          <p:nvSpPr>
            <p:cNvPr id="9" name="文本框 8"/>
            <p:cNvSpPr txBox="1"/>
            <p:nvPr/>
          </p:nvSpPr>
          <p:spPr>
            <a:xfrm>
              <a:off x="2696705" y="2216258"/>
              <a:ext cx="2030278" cy="245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20692" y="2431983"/>
              <a:ext cx="1782305" cy="193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形用户界面, 应用程序, 网站&#10;&#10;描述已自动生成">
            <a:extLst>
              <a:ext uri="{FF2B5EF4-FFF2-40B4-BE49-F238E27FC236}">
                <a16:creationId xmlns:a16="http://schemas.microsoft.com/office/drawing/2014/main" id="{5F347634-D228-7E2A-1398-61497BEAA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68" y="862469"/>
            <a:ext cx="7679264" cy="51330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1262FE-03DB-33A7-F614-C4817880E16E}"/>
              </a:ext>
            </a:extLst>
          </p:cNvPr>
          <p:cNvSpPr txBox="1"/>
          <p:nvPr/>
        </p:nvSpPr>
        <p:spPr>
          <a:xfrm>
            <a:off x="1120877" y="677803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UI page 1</a:t>
            </a:r>
            <a:endParaRPr lang="zh-CN" altLang="en-US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A185E9D-704F-CAF6-014D-E0AB88EF300C}"/>
              </a:ext>
            </a:extLst>
          </p:cNvPr>
          <p:cNvCxnSpPr>
            <a:cxnSpLocks/>
          </p:cNvCxnSpPr>
          <p:nvPr/>
        </p:nvCxnSpPr>
        <p:spPr>
          <a:xfrm flipH="1" flipV="1">
            <a:off x="1483112" y="2943922"/>
            <a:ext cx="1037064" cy="724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6F0FD5-A0D2-74A9-2249-828C2CF3FA03}"/>
              </a:ext>
            </a:extLst>
          </p:cNvPr>
          <p:cNvSpPr/>
          <p:nvPr/>
        </p:nvSpPr>
        <p:spPr>
          <a:xfrm>
            <a:off x="2520176" y="2286000"/>
            <a:ext cx="1282390" cy="2631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2FF24F-7F26-EE3E-6C28-75CCA9B3E8EF}"/>
              </a:ext>
            </a:extLst>
          </p:cNvPr>
          <p:cNvSpPr txBox="1"/>
          <p:nvPr/>
        </p:nvSpPr>
        <p:spPr>
          <a:xfrm>
            <a:off x="862791" y="2637145"/>
            <a:ext cx="103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Two pages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60AB0F-9B34-FA87-F96E-D860500CF529}"/>
              </a:ext>
            </a:extLst>
          </p:cNvPr>
          <p:cNvSpPr/>
          <p:nvPr/>
        </p:nvSpPr>
        <p:spPr>
          <a:xfrm>
            <a:off x="4514862" y="3680760"/>
            <a:ext cx="1497318" cy="365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8AE548-3795-5E33-F66A-8AA1023B5F5E}"/>
              </a:ext>
            </a:extLst>
          </p:cNvPr>
          <p:cNvCxnSpPr>
            <a:cxnSpLocks/>
          </p:cNvCxnSpPr>
          <p:nvPr/>
        </p:nvCxnSpPr>
        <p:spPr>
          <a:xfrm flipV="1">
            <a:off x="6012180" y="3668751"/>
            <a:ext cx="356513" cy="180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32FBF2-9CC0-F817-44F5-6B2C36AA08D5}"/>
              </a:ext>
            </a:extLst>
          </p:cNvPr>
          <p:cNvSpPr txBox="1"/>
          <p:nvPr/>
        </p:nvSpPr>
        <p:spPr>
          <a:xfrm>
            <a:off x="6335300" y="3530251"/>
            <a:ext cx="205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Output folder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D30A78-0657-A0FA-FB97-F9DA0DD34723}"/>
              </a:ext>
            </a:extLst>
          </p:cNvPr>
          <p:cNvSpPr/>
          <p:nvPr/>
        </p:nvSpPr>
        <p:spPr>
          <a:xfrm>
            <a:off x="4514862" y="4929696"/>
            <a:ext cx="1497318" cy="594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C80763-F5D5-1F93-B885-C591A25936F7}"/>
              </a:ext>
            </a:extLst>
          </p:cNvPr>
          <p:cNvCxnSpPr>
            <a:cxnSpLocks/>
          </p:cNvCxnSpPr>
          <p:nvPr/>
        </p:nvCxnSpPr>
        <p:spPr>
          <a:xfrm>
            <a:off x="6012180" y="5098420"/>
            <a:ext cx="356513" cy="113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1B2CA91-9198-E50F-9595-948FD0909695}"/>
              </a:ext>
            </a:extLst>
          </p:cNvPr>
          <p:cNvSpPr txBox="1"/>
          <p:nvPr/>
        </p:nvSpPr>
        <p:spPr>
          <a:xfrm>
            <a:off x="6335300" y="5073338"/>
            <a:ext cx="205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See results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05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形用户界面, 文本, 应用程序, 网站&#10;&#10;描述已自动生成">
            <a:extLst>
              <a:ext uri="{FF2B5EF4-FFF2-40B4-BE49-F238E27FC236}">
                <a16:creationId xmlns:a16="http://schemas.microsoft.com/office/drawing/2014/main" id="{8B0D234E-5AC1-C01C-AFFC-485179282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10" y="901485"/>
            <a:ext cx="7549979" cy="505502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160AB0F-9B34-FA87-F96E-D860500CF529}"/>
              </a:ext>
            </a:extLst>
          </p:cNvPr>
          <p:cNvSpPr/>
          <p:nvPr/>
        </p:nvSpPr>
        <p:spPr>
          <a:xfrm>
            <a:off x="4491921" y="1862941"/>
            <a:ext cx="1701067" cy="31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68AE548-3795-5E33-F66A-8AA1023B5F5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192988" y="1772575"/>
            <a:ext cx="404304" cy="246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2">
            <a:extLst>
              <a:ext uri="{FF2B5EF4-FFF2-40B4-BE49-F238E27FC236}">
                <a16:creationId xmlns:a16="http://schemas.microsoft.com/office/drawing/2014/main" id="{A732FBF2-9CC0-F817-44F5-6B2C36AA08D5}"/>
              </a:ext>
            </a:extLst>
          </p:cNvPr>
          <p:cNvSpPr txBox="1"/>
          <p:nvPr/>
        </p:nvSpPr>
        <p:spPr>
          <a:xfrm>
            <a:off x="6466830" y="1522235"/>
            <a:ext cx="295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</a:rPr>
              <a:t>Final coordinates txt file from last step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5D213-4DBC-D062-3C69-3E015B799083}"/>
              </a:ext>
            </a:extLst>
          </p:cNvPr>
          <p:cNvSpPr/>
          <p:nvPr/>
        </p:nvSpPr>
        <p:spPr>
          <a:xfrm>
            <a:off x="4491920" y="3690554"/>
            <a:ext cx="1701067" cy="1719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7B8923-89DD-1CDE-9D39-2BCBC7A5BAB5}"/>
              </a:ext>
            </a:extLst>
          </p:cNvPr>
          <p:cNvCxnSpPr>
            <a:cxnSpLocks/>
          </p:cNvCxnSpPr>
          <p:nvPr/>
        </p:nvCxnSpPr>
        <p:spPr>
          <a:xfrm>
            <a:off x="6192987" y="4369779"/>
            <a:ext cx="404305" cy="421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F581ECC-5F4A-29F3-852F-F0F5F7417802}"/>
              </a:ext>
            </a:extLst>
          </p:cNvPr>
          <p:cNvSpPr txBox="1"/>
          <p:nvPr/>
        </p:nvSpPr>
        <p:spPr>
          <a:xfrm>
            <a:off x="6597292" y="4653128"/>
            <a:ext cx="243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See results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5AC129-8C63-363E-3FB6-1BB94887AECA}"/>
              </a:ext>
            </a:extLst>
          </p:cNvPr>
          <p:cNvSpPr txBox="1"/>
          <p:nvPr/>
        </p:nvSpPr>
        <p:spPr>
          <a:xfrm>
            <a:off x="945617" y="716819"/>
            <a:ext cx="17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UI page 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94856D-B840-121C-FFC3-E01EAD5770A0}"/>
              </a:ext>
            </a:extLst>
          </p:cNvPr>
          <p:cNvSpPr txBox="1"/>
          <p:nvPr/>
        </p:nvSpPr>
        <p:spPr>
          <a:xfrm>
            <a:off x="9370905" y="5939291"/>
            <a:ext cx="633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 ui_manage.py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23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2" y="783956"/>
            <a:ext cx="5290088" cy="529008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00761" y="1968285"/>
            <a:ext cx="2634712" cy="2634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98363" y="2623921"/>
            <a:ext cx="2105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8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77546" y="2941120"/>
            <a:ext cx="4184542" cy="975760"/>
            <a:chOff x="2696705" y="2216258"/>
            <a:chExt cx="2030278" cy="409451"/>
          </a:xfrm>
        </p:grpSpPr>
        <p:sp>
          <p:nvSpPr>
            <p:cNvPr id="9" name="文本框 8"/>
            <p:cNvSpPr txBox="1"/>
            <p:nvPr/>
          </p:nvSpPr>
          <p:spPr>
            <a:xfrm>
              <a:off x="2696705" y="2216258"/>
              <a:ext cx="2030278" cy="245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Future</a:t>
              </a:r>
              <a:endPara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20692" y="2431983"/>
              <a:ext cx="1782305" cy="193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196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80" y="723859"/>
            <a:ext cx="4742481" cy="4742481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2632865" y="1412504"/>
            <a:ext cx="5094057" cy="40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0" i="0" dirty="0">
                <a:effectLst/>
                <a:latin typeface="Century Gothic" panose="020B0502020202020204" pitchFamily="34" charset="0"/>
              </a:rPr>
              <a:t>Larger FOV 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4686" y="1145570"/>
            <a:ext cx="914400" cy="914400"/>
            <a:chOff x="1785946" y="1803376"/>
            <a:chExt cx="914400" cy="914400"/>
          </a:xfrm>
        </p:grpSpPr>
        <p:sp>
          <p:nvSpPr>
            <p:cNvPr id="39" name="椭圆 38"/>
            <p:cNvSpPr/>
            <p:nvPr/>
          </p:nvSpPr>
          <p:spPr>
            <a:xfrm>
              <a:off x="1785946" y="1803376"/>
              <a:ext cx="914400" cy="914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iconfont-11246-5318208"/>
            <p:cNvSpPr>
              <a:spLocks noChangeAspect="1"/>
            </p:cNvSpPr>
            <p:nvPr/>
          </p:nvSpPr>
          <p:spPr bwMode="auto">
            <a:xfrm>
              <a:off x="1938303" y="1992745"/>
              <a:ext cx="609685" cy="535296"/>
            </a:xfrm>
            <a:custGeom>
              <a:avLst/>
              <a:gdLst>
                <a:gd name="connsiteX0" fmla="*/ 575694 w 608846"/>
                <a:gd name="connsiteY0" fmla="*/ 349512 h 534559"/>
                <a:gd name="connsiteX1" fmla="*/ 575193 w 608846"/>
                <a:gd name="connsiteY1" fmla="*/ 350682 h 534559"/>
                <a:gd name="connsiteX2" fmla="*/ 576362 w 608846"/>
                <a:gd name="connsiteY2" fmla="*/ 350180 h 534559"/>
                <a:gd name="connsiteX3" fmla="*/ 575694 w 608846"/>
                <a:gd name="connsiteY3" fmla="*/ 349512 h 534559"/>
                <a:gd name="connsiteX4" fmla="*/ 588603 w 608846"/>
                <a:gd name="connsiteY4" fmla="*/ 327965 h 534559"/>
                <a:gd name="connsiteX5" fmla="*/ 597716 w 608846"/>
                <a:gd name="connsiteY5" fmla="*/ 335448 h 534559"/>
                <a:gd name="connsiteX6" fmla="*/ 602175 w 608846"/>
                <a:gd name="connsiteY6" fmla="*/ 350180 h 534559"/>
                <a:gd name="connsiteX7" fmla="*/ 575694 w 608846"/>
                <a:gd name="connsiteY7" fmla="*/ 376700 h 534559"/>
                <a:gd name="connsiteX8" fmla="*/ 551176 w 608846"/>
                <a:gd name="connsiteY8" fmla="*/ 360329 h 534559"/>
                <a:gd name="connsiteX9" fmla="*/ 556940 w 608846"/>
                <a:gd name="connsiteY9" fmla="*/ 331429 h 534559"/>
                <a:gd name="connsiteX10" fmla="*/ 561413 w 608846"/>
                <a:gd name="connsiteY10" fmla="*/ 329036 h 534559"/>
                <a:gd name="connsiteX11" fmla="*/ 561413 w 608846"/>
                <a:gd name="connsiteY11" fmla="*/ 345440 h 534559"/>
                <a:gd name="connsiteX12" fmla="*/ 588603 w 608846"/>
                <a:gd name="connsiteY12" fmla="*/ 345440 h 534559"/>
                <a:gd name="connsiteX13" fmla="*/ 161608 w 608846"/>
                <a:gd name="connsiteY13" fmla="*/ 305264 h 534559"/>
                <a:gd name="connsiteX14" fmla="*/ 188798 w 608846"/>
                <a:gd name="connsiteY14" fmla="*/ 321949 h 534559"/>
                <a:gd name="connsiteX15" fmla="*/ 188798 w 608846"/>
                <a:gd name="connsiteY15" fmla="*/ 471156 h 534559"/>
                <a:gd name="connsiteX16" fmla="*/ 161608 w 608846"/>
                <a:gd name="connsiteY16" fmla="*/ 461125 h 534559"/>
                <a:gd name="connsiteX17" fmla="*/ 107241 w 608846"/>
                <a:gd name="connsiteY17" fmla="*/ 271903 h 534559"/>
                <a:gd name="connsiteX18" fmla="*/ 148047 w 608846"/>
                <a:gd name="connsiteY18" fmla="*/ 296943 h 534559"/>
                <a:gd name="connsiteX19" fmla="*/ 148047 w 608846"/>
                <a:gd name="connsiteY19" fmla="*/ 456122 h 534559"/>
                <a:gd name="connsiteX20" fmla="*/ 161608 w 608846"/>
                <a:gd name="connsiteY20" fmla="*/ 461125 h 534559"/>
                <a:gd name="connsiteX21" fmla="*/ 161608 w 608846"/>
                <a:gd name="connsiteY21" fmla="*/ 494974 h 534559"/>
                <a:gd name="connsiteX22" fmla="*/ 188798 w 608846"/>
                <a:gd name="connsiteY22" fmla="*/ 494974 h 534559"/>
                <a:gd name="connsiteX23" fmla="*/ 188798 w 608846"/>
                <a:gd name="connsiteY23" fmla="*/ 471156 h 534559"/>
                <a:gd name="connsiteX24" fmla="*/ 224398 w 608846"/>
                <a:gd name="connsiteY24" fmla="*/ 484291 h 534559"/>
                <a:gd name="connsiteX25" fmla="*/ 459418 w 608846"/>
                <a:gd name="connsiteY25" fmla="*/ 456122 h 534559"/>
                <a:gd name="connsiteX26" fmla="*/ 459418 w 608846"/>
                <a:gd name="connsiteY26" fmla="*/ 297790 h 534559"/>
                <a:gd name="connsiteX27" fmla="*/ 500192 w 608846"/>
                <a:gd name="connsiteY27" fmla="*/ 272770 h 534559"/>
                <a:gd name="connsiteX28" fmla="*/ 500225 w 608846"/>
                <a:gd name="connsiteY28" fmla="*/ 272850 h 534559"/>
                <a:gd name="connsiteX29" fmla="*/ 500225 w 608846"/>
                <a:gd name="connsiteY29" fmla="*/ 463598 h 534559"/>
                <a:gd name="connsiteX30" fmla="*/ 474789 w 608846"/>
                <a:gd name="connsiteY30" fmla="*/ 494004 h 534559"/>
                <a:gd name="connsiteX31" fmla="*/ 303044 w 608846"/>
                <a:gd name="connsiteY31" fmla="*/ 534559 h 534559"/>
                <a:gd name="connsiteX32" fmla="*/ 132593 w 608846"/>
                <a:gd name="connsiteY32" fmla="*/ 494004 h 534559"/>
                <a:gd name="connsiteX33" fmla="*/ 107241 w 608846"/>
                <a:gd name="connsiteY33" fmla="*/ 463598 h 534559"/>
                <a:gd name="connsiteX34" fmla="*/ 588603 w 608846"/>
                <a:gd name="connsiteY34" fmla="*/ 218519 h 534559"/>
                <a:gd name="connsiteX35" fmla="*/ 588603 w 608846"/>
                <a:gd name="connsiteY35" fmla="*/ 327965 h 534559"/>
                <a:gd name="connsiteX36" fmla="*/ 585802 w 608846"/>
                <a:gd name="connsiteY36" fmla="*/ 325665 h 534559"/>
                <a:gd name="connsiteX37" fmla="*/ 570494 w 608846"/>
                <a:gd name="connsiteY37" fmla="*/ 324177 h 534559"/>
                <a:gd name="connsiteX38" fmla="*/ 561413 w 608846"/>
                <a:gd name="connsiteY38" fmla="*/ 329036 h 534559"/>
                <a:gd name="connsiteX39" fmla="*/ 561413 w 608846"/>
                <a:gd name="connsiteY39" fmla="*/ 235203 h 534559"/>
                <a:gd name="connsiteX40" fmla="*/ 125812 w 608846"/>
                <a:gd name="connsiteY40" fmla="*/ 189391 h 534559"/>
                <a:gd name="connsiteX41" fmla="*/ 291798 w 608846"/>
                <a:gd name="connsiteY41" fmla="*/ 295596 h 534559"/>
                <a:gd name="connsiteX42" fmla="*/ 288122 w 608846"/>
                <a:gd name="connsiteY42" fmla="*/ 308083 h 534559"/>
                <a:gd name="connsiteX43" fmla="*/ 288081 w 608846"/>
                <a:gd name="connsiteY43" fmla="*/ 308083 h 534559"/>
                <a:gd name="connsiteX44" fmla="*/ 284405 w 608846"/>
                <a:gd name="connsiteY44" fmla="*/ 307039 h 534559"/>
                <a:gd name="connsiteX45" fmla="*/ 118461 w 608846"/>
                <a:gd name="connsiteY45" fmla="*/ 200834 h 534559"/>
                <a:gd name="connsiteX46" fmla="*/ 116289 w 608846"/>
                <a:gd name="connsiteY46" fmla="*/ 191354 h 534559"/>
                <a:gd name="connsiteX47" fmla="*/ 125812 w 608846"/>
                <a:gd name="connsiteY47" fmla="*/ 189391 h 534559"/>
                <a:gd name="connsiteX48" fmla="*/ 304444 w 608846"/>
                <a:gd name="connsiteY48" fmla="*/ 44310 h 534559"/>
                <a:gd name="connsiteX49" fmla="*/ 59394 w 608846"/>
                <a:gd name="connsiteY49" fmla="*/ 194700 h 534559"/>
                <a:gd name="connsiteX50" fmla="*/ 304444 w 608846"/>
                <a:gd name="connsiteY50" fmla="*/ 345048 h 534559"/>
                <a:gd name="connsiteX51" fmla="*/ 549452 w 608846"/>
                <a:gd name="connsiteY51" fmla="*/ 194700 h 534559"/>
                <a:gd name="connsiteX52" fmla="*/ 293753 w 608846"/>
                <a:gd name="connsiteY52" fmla="*/ 3006 h 534559"/>
                <a:gd name="connsiteX53" fmla="*/ 315093 w 608846"/>
                <a:gd name="connsiteY53" fmla="*/ 3006 h 534559"/>
                <a:gd name="connsiteX54" fmla="*/ 599106 w 608846"/>
                <a:gd name="connsiteY54" fmla="*/ 177284 h 534559"/>
                <a:gd name="connsiteX55" fmla="*/ 599106 w 608846"/>
                <a:gd name="connsiteY55" fmla="*/ 212074 h 534559"/>
                <a:gd name="connsiteX56" fmla="*/ 588603 w 608846"/>
                <a:gd name="connsiteY56" fmla="*/ 218519 h 534559"/>
                <a:gd name="connsiteX57" fmla="*/ 588603 w 608846"/>
                <a:gd name="connsiteY57" fmla="*/ 195874 h 534559"/>
                <a:gd name="connsiteX58" fmla="*/ 561413 w 608846"/>
                <a:gd name="connsiteY58" fmla="*/ 195874 h 534559"/>
                <a:gd name="connsiteX59" fmla="*/ 561413 w 608846"/>
                <a:gd name="connsiteY59" fmla="*/ 235203 h 534559"/>
                <a:gd name="connsiteX60" fmla="*/ 500192 w 608846"/>
                <a:gd name="connsiteY60" fmla="*/ 272770 h 534559"/>
                <a:gd name="connsiteX61" fmla="*/ 494242 w 608846"/>
                <a:gd name="connsiteY61" fmla="*/ 258409 h 534559"/>
                <a:gd name="connsiteX62" fmla="*/ 479801 w 608846"/>
                <a:gd name="connsiteY62" fmla="*/ 252426 h 534559"/>
                <a:gd name="connsiteX63" fmla="*/ 459418 w 608846"/>
                <a:gd name="connsiteY63" fmla="*/ 272850 h 534559"/>
                <a:gd name="connsiteX64" fmla="*/ 459418 w 608846"/>
                <a:gd name="connsiteY64" fmla="*/ 297790 h 534559"/>
                <a:gd name="connsiteX65" fmla="*/ 315093 w 608846"/>
                <a:gd name="connsiteY65" fmla="*/ 386352 h 534559"/>
                <a:gd name="connsiteX66" fmla="*/ 304444 w 608846"/>
                <a:gd name="connsiteY66" fmla="*/ 389359 h 534559"/>
                <a:gd name="connsiteX67" fmla="*/ 293753 w 608846"/>
                <a:gd name="connsiteY67" fmla="*/ 386352 h 534559"/>
                <a:gd name="connsiteX68" fmla="*/ 188798 w 608846"/>
                <a:gd name="connsiteY68" fmla="*/ 321949 h 534559"/>
                <a:gd name="connsiteX69" fmla="*/ 188798 w 608846"/>
                <a:gd name="connsiteY69" fmla="*/ 304617 h 534559"/>
                <a:gd name="connsiteX70" fmla="*/ 161608 w 608846"/>
                <a:gd name="connsiteY70" fmla="*/ 304617 h 534559"/>
                <a:gd name="connsiteX71" fmla="*/ 161608 w 608846"/>
                <a:gd name="connsiteY71" fmla="*/ 305264 h 534559"/>
                <a:gd name="connsiteX72" fmla="*/ 148047 w 608846"/>
                <a:gd name="connsiteY72" fmla="*/ 296943 h 534559"/>
                <a:gd name="connsiteX73" fmla="*/ 148047 w 608846"/>
                <a:gd name="connsiteY73" fmla="*/ 262283 h 534559"/>
                <a:gd name="connsiteX74" fmla="*/ 127623 w 608846"/>
                <a:gd name="connsiteY74" fmla="*/ 241859 h 534559"/>
                <a:gd name="connsiteX75" fmla="*/ 107241 w 608846"/>
                <a:gd name="connsiteY75" fmla="*/ 262283 h 534559"/>
                <a:gd name="connsiteX76" fmla="*/ 107241 w 608846"/>
                <a:gd name="connsiteY76" fmla="*/ 271903 h 534559"/>
                <a:gd name="connsiteX77" fmla="*/ 9740 w 608846"/>
                <a:gd name="connsiteY77" fmla="*/ 212074 h 534559"/>
                <a:gd name="connsiteX78" fmla="*/ 9740 w 608846"/>
                <a:gd name="connsiteY78" fmla="*/ 177284 h 53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8846" h="534559">
                  <a:moveTo>
                    <a:pt x="575694" y="349512"/>
                  </a:moveTo>
                  <a:cubicBezTo>
                    <a:pt x="575068" y="349512"/>
                    <a:pt x="574775" y="350222"/>
                    <a:pt x="575193" y="350682"/>
                  </a:cubicBezTo>
                  <a:cubicBezTo>
                    <a:pt x="575611" y="351099"/>
                    <a:pt x="576362" y="350807"/>
                    <a:pt x="576362" y="350180"/>
                  </a:cubicBezTo>
                  <a:cubicBezTo>
                    <a:pt x="576362" y="349805"/>
                    <a:pt x="576028" y="349512"/>
                    <a:pt x="575694" y="349512"/>
                  </a:cubicBezTo>
                  <a:close/>
                  <a:moveTo>
                    <a:pt x="588603" y="327965"/>
                  </a:moveTo>
                  <a:lnTo>
                    <a:pt x="597716" y="335448"/>
                  </a:lnTo>
                  <a:cubicBezTo>
                    <a:pt x="600567" y="339719"/>
                    <a:pt x="602175" y="344814"/>
                    <a:pt x="602175" y="350180"/>
                  </a:cubicBezTo>
                  <a:cubicBezTo>
                    <a:pt x="602175" y="364798"/>
                    <a:pt x="590313" y="376700"/>
                    <a:pt x="575694" y="376700"/>
                  </a:cubicBezTo>
                  <a:cubicBezTo>
                    <a:pt x="564960" y="376700"/>
                    <a:pt x="555270" y="370227"/>
                    <a:pt x="551176" y="360329"/>
                  </a:cubicBezTo>
                  <a:cubicBezTo>
                    <a:pt x="547083" y="350431"/>
                    <a:pt x="549339" y="339030"/>
                    <a:pt x="556940" y="331429"/>
                  </a:cubicBezTo>
                  <a:lnTo>
                    <a:pt x="561413" y="329036"/>
                  </a:lnTo>
                  <a:lnTo>
                    <a:pt x="561413" y="345440"/>
                  </a:lnTo>
                  <a:lnTo>
                    <a:pt x="588603" y="345440"/>
                  </a:lnTo>
                  <a:close/>
                  <a:moveTo>
                    <a:pt x="161608" y="305264"/>
                  </a:moveTo>
                  <a:lnTo>
                    <a:pt x="188798" y="321949"/>
                  </a:lnTo>
                  <a:lnTo>
                    <a:pt x="188798" y="471156"/>
                  </a:lnTo>
                  <a:lnTo>
                    <a:pt x="161608" y="461125"/>
                  </a:lnTo>
                  <a:close/>
                  <a:moveTo>
                    <a:pt x="107241" y="271903"/>
                  </a:moveTo>
                  <a:lnTo>
                    <a:pt x="148047" y="296943"/>
                  </a:lnTo>
                  <a:lnTo>
                    <a:pt x="148047" y="456122"/>
                  </a:lnTo>
                  <a:lnTo>
                    <a:pt x="161608" y="461125"/>
                  </a:lnTo>
                  <a:lnTo>
                    <a:pt x="161608" y="494974"/>
                  </a:lnTo>
                  <a:lnTo>
                    <a:pt x="188798" y="494974"/>
                  </a:lnTo>
                  <a:lnTo>
                    <a:pt x="188798" y="471156"/>
                  </a:lnTo>
                  <a:lnTo>
                    <a:pt x="224398" y="484291"/>
                  </a:lnTo>
                  <a:cubicBezTo>
                    <a:pt x="302198" y="503070"/>
                    <a:pt x="383392" y="493680"/>
                    <a:pt x="459418" y="456122"/>
                  </a:cubicBezTo>
                  <a:lnTo>
                    <a:pt x="459418" y="297790"/>
                  </a:lnTo>
                  <a:lnTo>
                    <a:pt x="500192" y="272770"/>
                  </a:lnTo>
                  <a:lnTo>
                    <a:pt x="500225" y="272850"/>
                  </a:lnTo>
                  <a:lnTo>
                    <a:pt x="500225" y="463598"/>
                  </a:lnTo>
                  <a:cubicBezTo>
                    <a:pt x="500141" y="478509"/>
                    <a:pt x="489490" y="491289"/>
                    <a:pt x="474789" y="494004"/>
                  </a:cubicBezTo>
                  <a:cubicBezTo>
                    <a:pt x="419113" y="521027"/>
                    <a:pt x="360932" y="534559"/>
                    <a:pt x="303044" y="534559"/>
                  </a:cubicBezTo>
                  <a:cubicBezTo>
                    <a:pt x="245071" y="534559"/>
                    <a:pt x="187391" y="521027"/>
                    <a:pt x="132593" y="494004"/>
                  </a:cubicBezTo>
                  <a:cubicBezTo>
                    <a:pt x="117933" y="491247"/>
                    <a:pt x="107325" y="478509"/>
                    <a:pt x="107241" y="463598"/>
                  </a:cubicBezTo>
                  <a:close/>
                  <a:moveTo>
                    <a:pt x="588603" y="218519"/>
                  </a:moveTo>
                  <a:lnTo>
                    <a:pt x="588603" y="327965"/>
                  </a:lnTo>
                  <a:lnTo>
                    <a:pt x="585802" y="325665"/>
                  </a:lnTo>
                  <a:cubicBezTo>
                    <a:pt x="580852" y="323619"/>
                    <a:pt x="575527" y="323170"/>
                    <a:pt x="570494" y="324177"/>
                  </a:cubicBezTo>
                  <a:lnTo>
                    <a:pt x="561413" y="329036"/>
                  </a:lnTo>
                  <a:lnTo>
                    <a:pt x="561413" y="235203"/>
                  </a:lnTo>
                  <a:close/>
                  <a:moveTo>
                    <a:pt x="125812" y="189391"/>
                  </a:moveTo>
                  <a:lnTo>
                    <a:pt x="291798" y="295596"/>
                  </a:lnTo>
                  <a:cubicBezTo>
                    <a:pt x="297520" y="299229"/>
                    <a:pt x="294889" y="308083"/>
                    <a:pt x="288122" y="308083"/>
                  </a:cubicBezTo>
                  <a:lnTo>
                    <a:pt x="288081" y="308083"/>
                  </a:lnTo>
                  <a:cubicBezTo>
                    <a:pt x="286786" y="308083"/>
                    <a:pt x="285491" y="307707"/>
                    <a:pt x="284405" y="307039"/>
                  </a:cubicBezTo>
                  <a:lnTo>
                    <a:pt x="118461" y="200834"/>
                  </a:lnTo>
                  <a:cubicBezTo>
                    <a:pt x="115203" y="198871"/>
                    <a:pt x="114201" y="194570"/>
                    <a:pt x="116289" y="191354"/>
                  </a:cubicBezTo>
                  <a:cubicBezTo>
                    <a:pt x="118336" y="188138"/>
                    <a:pt x="122638" y="187261"/>
                    <a:pt x="125812" y="189391"/>
                  </a:cubicBezTo>
                  <a:close/>
                  <a:moveTo>
                    <a:pt x="304444" y="44310"/>
                  </a:moveTo>
                  <a:lnTo>
                    <a:pt x="59394" y="194700"/>
                  </a:lnTo>
                  <a:lnTo>
                    <a:pt x="304444" y="345048"/>
                  </a:lnTo>
                  <a:lnTo>
                    <a:pt x="549452" y="194700"/>
                  </a:lnTo>
                  <a:close/>
                  <a:moveTo>
                    <a:pt x="293753" y="3006"/>
                  </a:moveTo>
                  <a:cubicBezTo>
                    <a:pt x="300310" y="-1003"/>
                    <a:pt x="308536" y="-1003"/>
                    <a:pt x="315093" y="3006"/>
                  </a:cubicBezTo>
                  <a:lnTo>
                    <a:pt x="599106" y="177284"/>
                  </a:lnTo>
                  <a:cubicBezTo>
                    <a:pt x="612093" y="185261"/>
                    <a:pt x="612093" y="204097"/>
                    <a:pt x="599106" y="212074"/>
                  </a:cubicBezTo>
                  <a:lnTo>
                    <a:pt x="588603" y="218519"/>
                  </a:lnTo>
                  <a:lnTo>
                    <a:pt x="588603" y="195874"/>
                  </a:lnTo>
                  <a:lnTo>
                    <a:pt x="561413" y="195874"/>
                  </a:lnTo>
                  <a:lnTo>
                    <a:pt x="561413" y="235203"/>
                  </a:lnTo>
                  <a:lnTo>
                    <a:pt x="500192" y="272770"/>
                  </a:lnTo>
                  <a:lnTo>
                    <a:pt x="494242" y="258409"/>
                  </a:lnTo>
                  <a:cubicBezTo>
                    <a:pt x="490546" y="254713"/>
                    <a:pt x="485440" y="252426"/>
                    <a:pt x="479801" y="252426"/>
                  </a:cubicBezTo>
                  <a:cubicBezTo>
                    <a:pt x="468565" y="252426"/>
                    <a:pt x="459418" y="261573"/>
                    <a:pt x="459418" y="272850"/>
                  </a:cubicBezTo>
                  <a:lnTo>
                    <a:pt x="459418" y="297790"/>
                  </a:lnTo>
                  <a:lnTo>
                    <a:pt x="315093" y="386352"/>
                  </a:lnTo>
                  <a:cubicBezTo>
                    <a:pt x="311877" y="388315"/>
                    <a:pt x="308202" y="389359"/>
                    <a:pt x="304444" y="389359"/>
                  </a:cubicBezTo>
                  <a:cubicBezTo>
                    <a:pt x="300644" y="389359"/>
                    <a:pt x="296969" y="388315"/>
                    <a:pt x="293753" y="386352"/>
                  </a:cubicBezTo>
                  <a:lnTo>
                    <a:pt x="188798" y="321949"/>
                  </a:lnTo>
                  <a:lnTo>
                    <a:pt x="188798" y="304617"/>
                  </a:lnTo>
                  <a:lnTo>
                    <a:pt x="161608" y="304617"/>
                  </a:lnTo>
                  <a:lnTo>
                    <a:pt x="161608" y="305264"/>
                  </a:lnTo>
                  <a:lnTo>
                    <a:pt x="148047" y="296943"/>
                  </a:lnTo>
                  <a:lnTo>
                    <a:pt x="148047" y="262283"/>
                  </a:lnTo>
                  <a:cubicBezTo>
                    <a:pt x="148047" y="251006"/>
                    <a:pt x="138900" y="241859"/>
                    <a:pt x="127623" y="241859"/>
                  </a:cubicBezTo>
                  <a:cubicBezTo>
                    <a:pt x="116346" y="241859"/>
                    <a:pt x="107241" y="251006"/>
                    <a:pt x="107241" y="262283"/>
                  </a:cubicBezTo>
                  <a:lnTo>
                    <a:pt x="107241" y="271903"/>
                  </a:lnTo>
                  <a:lnTo>
                    <a:pt x="9740" y="212074"/>
                  </a:lnTo>
                  <a:cubicBezTo>
                    <a:pt x="-3247" y="204097"/>
                    <a:pt x="-3247" y="185261"/>
                    <a:pt x="9740" y="177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2632865" y="2637369"/>
            <a:ext cx="5094057" cy="411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0" i="0" dirty="0">
                <a:effectLst/>
                <a:latin typeface="Century Gothic" panose="020B0502020202020204" pitchFamily="34" charset="0"/>
              </a:rPr>
              <a:t>Slow(3 -5 mins)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354686" y="2370435"/>
            <a:ext cx="914400" cy="914400"/>
            <a:chOff x="1785946" y="1803376"/>
            <a:chExt cx="914400" cy="914400"/>
          </a:xfrm>
        </p:grpSpPr>
        <p:sp>
          <p:nvSpPr>
            <p:cNvPr id="43" name="椭圆 42"/>
            <p:cNvSpPr/>
            <p:nvPr/>
          </p:nvSpPr>
          <p:spPr>
            <a:xfrm>
              <a:off x="1785946" y="1803376"/>
              <a:ext cx="914400" cy="914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iconfont-11246-5318208"/>
            <p:cNvSpPr>
              <a:spLocks noChangeAspect="1"/>
            </p:cNvSpPr>
            <p:nvPr/>
          </p:nvSpPr>
          <p:spPr bwMode="auto">
            <a:xfrm>
              <a:off x="1938303" y="1992745"/>
              <a:ext cx="609685" cy="535296"/>
            </a:xfrm>
            <a:custGeom>
              <a:avLst/>
              <a:gdLst>
                <a:gd name="connsiteX0" fmla="*/ 575694 w 608846"/>
                <a:gd name="connsiteY0" fmla="*/ 349512 h 534559"/>
                <a:gd name="connsiteX1" fmla="*/ 575193 w 608846"/>
                <a:gd name="connsiteY1" fmla="*/ 350682 h 534559"/>
                <a:gd name="connsiteX2" fmla="*/ 576362 w 608846"/>
                <a:gd name="connsiteY2" fmla="*/ 350180 h 534559"/>
                <a:gd name="connsiteX3" fmla="*/ 575694 w 608846"/>
                <a:gd name="connsiteY3" fmla="*/ 349512 h 534559"/>
                <a:gd name="connsiteX4" fmla="*/ 588603 w 608846"/>
                <a:gd name="connsiteY4" fmla="*/ 327965 h 534559"/>
                <a:gd name="connsiteX5" fmla="*/ 597716 w 608846"/>
                <a:gd name="connsiteY5" fmla="*/ 335448 h 534559"/>
                <a:gd name="connsiteX6" fmla="*/ 602175 w 608846"/>
                <a:gd name="connsiteY6" fmla="*/ 350180 h 534559"/>
                <a:gd name="connsiteX7" fmla="*/ 575694 w 608846"/>
                <a:gd name="connsiteY7" fmla="*/ 376700 h 534559"/>
                <a:gd name="connsiteX8" fmla="*/ 551176 w 608846"/>
                <a:gd name="connsiteY8" fmla="*/ 360329 h 534559"/>
                <a:gd name="connsiteX9" fmla="*/ 556940 w 608846"/>
                <a:gd name="connsiteY9" fmla="*/ 331429 h 534559"/>
                <a:gd name="connsiteX10" fmla="*/ 561413 w 608846"/>
                <a:gd name="connsiteY10" fmla="*/ 329036 h 534559"/>
                <a:gd name="connsiteX11" fmla="*/ 561413 w 608846"/>
                <a:gd name="connsiteY11" fmla="*/ 345440 h 534559"/>
                <a:gd name="connsiteX12" fmla="*/ 588603 w 608846"/>
                <a:gd name="connsiteY12" fmla="*/ 345440 h 534559"/>
                <a:gd name="connsiteX13" fmla="*/ 161608 w 608846"/>
                <a:gd name="connsiteY13" fmla="*/ 305264 h 534559"/>
                <a:gd name="connsiteX14" fmla="*/ 188798 w 608846"/>
                <a:gd name="connsiteY14" fmla="*/ 321949 h 534559"/>
                <a:gd name="connsiteX15" fmla="*/ 188798 w 608846"/>
                <a:gd name="connsiteY15" fmla="*/ 471156 h 534559"/>
                <a:gd name="connsiteX16" fmla="*/ 161608 w 608846"/>
                <a:gd name="connsiteY16" fmla="*/ 461125 h 534559"/>
                <a:gd name="connsiteX17" fmla="*/ 107241 w 608846"/>
                <a:gd name="connsiteY17" fmla="*/ 271903 h 534559"/>
                <a:gd name="connsiteX18" fmla="*/ 148047 w 608846"/>
                <a:gd name="connsiteY18" fmla="*/ 296943 h 534559"/>
                <a:gd name="connsiteX19" fmla="*/ 148047 w 608846"/>
                <a:gd name="connsiteY19" fmla="*/ 456122 h 534559"/>
                <a:gd name="connsiteX20" fmla="*/ 161608 w 608846"/>
                <a:gd name="connsiteY20" fmla="*/ 461125 h 534559"/>
                <a:gd name="connsiteX21" fmla="*/ 161608 w 608846"/>
                <a:gd name="connsiteY21" fmla="*/ 494974 h 534559"/>
                <a:gd name="connsiteX22" fmla="*/ 188798 w 608846"/>
                <a:gd name="connsiteY22" fmla="*/ 494974 h 534559"/>
                <a:gd name="connsiteX23" fmla="*/ 188798 w 608846"/>
                <a:gd name="connsiteY23" fmla="*/ 471156 h 534559"/>
                <a:gd name="connsiteX24" fmla="*/ 224398 w 608846"/>
                <a:gd name="connsiteY24" fmla="*/ 484291 h 534559"/>
                <a:gd name="connsiteX25" fmla="*/ 459418 w 608846"/>
                <a:gd name="connsiteY25" fmla="*/ 456122 h 534559"/>
                <a:gd name="connsiteX26" fmla="*/ 459418 w 608846"/>
                <a:gd name="connsiteY26" fmla="*/ 297790 h 534559"/>
                <a:gd name="connsiteX27" fmla="*/ 500192 w 608846"/>
                <a:gd name="connsiteY27" fmla="*/ 272770 h 534559"/>
                <a:gd name="connsiteX28" fmla="*/ 500225 w 608846"/>
                <a:gd name="connsiteY28" fmla="*/ 272850 h 534559"/>
                <a:gd name="connsiteX29" fmla="*/ 500225 w 608846"/>
                <a:gd name="connsiteY29" fmla="*/ 463598 h 534559"/>
                <a:gd name="connsiteX30" fmla="*/ 474789 w 608846"/>
                <a:gd name="connsiteY30" fmla="*/ 494004 h 534559"/>
                <a:gd name="connsiteX31" fmla="*/ 303044 w 608846"/>
                <a:gd name="connsiteY31" fmla="*/ 534559 h 534559"/>
                <a:gd name="connsiteX32" fmla="*/ 132593 w 608846"/>
                <a:gd name="connsiteY32" fmla="*/ 494004 h 534559"/>
                <a:gd name="connsiteX33" fmla="*/ 107241 w 608846"/>
                <a:gd name="connsiteY33" fmla="*/ 463598 h 534559"/>
                <a:gd name="connsiteX34" fmla="*/ 588603 w 608846"/>
                <a:gd name="connsiteY34" fmla="*/ 218519 h 534559"/>
                <a:gd name="connsiteX35" fmla="*/ 588603 w 608846"/>
                <a:gd name="connsiteY35" fmla="*/ 327965 h 534559"/>
                <a:gd name="connsiteX36" fmla="*/ 585802 w 608846"/>
                <a:gd name="connsiteY36" fmla="*/ 325665 h 534559"/>
                <a:gd name="connsiteX37" fmla="*/ 570494 w 608846"/>
                <a:gd name="connsiteY37" fmla="*/ 324177 h 534559"/>
                <a:gd name="connsiteX38" fmla="*/ 561413 w 608846"/>
                <a:gd name="connsiteY38" fmla="*/ 329036 h 534559"/>
                <a:gd name="connsiteX39" fmla="*/ 561413 w 608846"/>
                <a:gd name="connsiteY39" fmla="*/ 235203 h 534559"/>
                <a:gd name="connsiteX40" fmla="*/ 125812 w 608846"/>
                <a:gd name="connsiteY40" fmla="*/ 189391 h 534559"/>
                <a:gd name="connsiteX41" fmla="*/ 291798 w 608846"/>
                <a:gd name="connsiteY41" fmla="*/ 295596 h 534559"/>
                <a:gd name="connsiteX42" fmla="*/ 288122 w 608846"/>
                <a:gd name="connsiteY42" fmla="*/ 308083 h 534559"/>
                <a:gd name="connsiteX43" fmla="*/ 288081 w 608846"/>
                <a:gd name="connsiteY43" fmla="*/ 308083 h 534559"/>
                <a:gd name="connsiteX44" fmla="*/ 284405 w 608846"/>
                <a:gd name="connsiteY44" fmla="*/ 307039 h 534559"/>
                <a:gd name="connsiteX45" fmla="*/ 118461 w 608846"/>
                <a:gd name="connsiteY45" fmla="*/ 200834 h 534559"/>
                <a:gd name="connsiteX46" fmla="*/ 116289 w 608846"/>
                <a:gd name="connsiteY46" fmla="*/ 191354 h 534559"/>
                <a:gd name="connsiteX47" fmla="*/ 125812 w 608846"/>
                <a:gd name="connsiteY47" fmla="*/ 189391 h 534559"/>
                <a:gd name="connsiteX48" fmla="*/ 304444 w 608846"/>
                <a:gd name="connsiteY48" fmla="*/ 44310 h 534559"/>
                <a:gd name="connsiteX49" fmla="*/ 59394 w 608846"/>
                <a:gd name="connsiteY49" fmla="*/ 194700 h 534559"/>
                <a:gd name="connsiteX50" fmla="*/ 304444 w 608846"/>
                <a:gd name="connsiteY50" fmla="*/ 345048 h 534559"/>
                <a:gd name="connsiteX51" fmla="*/ 549452 w 608846"/>
                <a:gd name="connsiteY51" fmla="*/ 194700 h 534559"/>
                <a:gd name="connsiteX52" fmla="*/ 293753 w 608846"/>
                <a:gd name="connsiteY52" fmla="*/ 3006 h 534559"/>
                <a:gd name="connsiteX53" fmla="*/ 315093 w 608846"/>
                <a:gd name="connsiteY53" fmla="*/ 3006 h 534559"/>
                <a:gd name="connsiteX54" fmla="*/ 599106 w 608846"/>
                <a:gd name="connsiteY54" fmla="*/ 177284 h 534559"/>
                <a:gd name="connsiteX55" fmla="*/ 599106 w 608846"/>
                <a:gd name="connsiteY55" fmla="*/ 212074 h 534559"/>
                <a:gd name="connsiteX56" fmla="*/ 588603 w 608846"/>
                <a:gd name="connsiteY56" fmla="*/ 218519 h 534559"/>
                <a:gd name="connsiteX57" fmla="*/ 588603 w 608846"/>
                <a:gd name="connsiteY57" fmla="*/ 195874 h 534559"/>
                <a:gd name="connsiteX58" fmla="*/ 561413 w 608846"/>
                <a:gd name="connsiteY58" fmla="*/ 195874 h 534559"/>
                <a:gd name="connsiteX59" fmla="*/ 561413 w 608846"/>
                <a:gd name="connsiteY59" fmla="*/ 235203 h 534559"/>
                <a:gd name="connsiteX60" fmla="*/ 500192 w 608846"/>
                <a:gd name="connsiteY60" fmla="*/ 272770 h 534559"/>
                <a:gd name="connsiteX61" fmla="*/ 494242 w 608846"/>
                <a:gd name="connsiteY61" fmla="*/ 258409 h 534559"/>
                <a:gd name="connsiteX62" fmla="*/ 479801 w 608846"/>
                <a:gd name="connsiteY62" fmla="*/ 252426 h 534559"/>
                <a:gd name="connsiteX63" fmla="*/ 459418 w 608846"/>
                <a:gd name="connsiteY63" fmla="*/ 272850 h 534559"/>
                <a:gd name="connsiteX64" fmla="*/ 459418 w 608846"/>
                <a:gd name="connsiteY64" fmla="*/ 297790 h 534559"/>
                <a:gd name="connsiteX65" fmla="*/ 315093 w 608846"/>
                <a:gd name="connsiteY65" fmla="*/ 386352 h 534559"/>
                <a:gd name="connsiteX66" fmla="*/ 304444 w 608846"/>
                <a:gd name="connsiteY66" fmla="*/ 389359 h 534559"/>
                <a:gd name="connsiteX67" fmla="*/ 293753 w 608846"/>
                <a:gd name="connsiteY67" fmla="*/ 386352 h 534559"/>
                <a:gd name="connsiteX68" fmla="*/ 188798 w 608846"/>
                <a:gd name="connsiteY68" fmla="*/ 321949 h 534559"/>
                <a:gd name="connsiteX69" fmla="*/ 188798 w 608846"/>
                <a:gd name="connsiteY69" fmla="*/ 304617 h 534559"/>
                <a:gd name="connsiteX70" fmla="*/ 161608 w 608846"/>
                <a:gd name="connsiteY70" fmla="*/ 304617 h 534559"/>
                <a:gd name="connsiteX71" fmla="*/ 161608 w 608846"/>
                <a:gd name="connsiteY71" fmla="*/ 305264 h 534559"/>
                <a:gd name="connsiteX72" fmla="*/ 148047 w 608846"/>
                <a:gd name="connsiteY72" fmla="*/ 296943 h 534559"/>
                <a:gd name="connsiteX73" fmla="*/ 148047 w 608846"/>
                <a:gd name="connsiteY73" fmla="*/ 262283 h 534559"/>
                <a:gd name="connsiteX74" fmla="*/ 127623 w 608846"/>
                <a:gd name="connsiteY74" fmla="*/ 241859 h 534559"/>
                <a:gd name="connsiteX75" fmla="*/ 107241 w 608846"/>
                <a:gd name="connsiteY75" fmla="*/ 262283 h 534559"/>
                <a:gd name="connsiteX76" fmla="*/ 107241 w 608846"/>
                <a:gd name="connsiteY76" fmla="*/ 271903 h 534559"/>
                <a:gd name="connsiteX77" fmla="*/ 9740 w 608846"/>
                <a:gd name="connsiteY77" fmla="*/ 212074 h 534559"/>
                <a:gd name="connsiteX78" fmla="*/ 9740 w 608846"/>
                <a:gd name="connsiteY78" fmla="*/ 177284 h 53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8846" h="534559">
                  <a:moveTo>
                    <a:pt x="575694" y="349512"/>
                  </a:moveTo>
                  <a:cubicBezTo>
                    <a:pt x="575068" y="349512"/>
                    <a:pt x="574775" y="350222"/>
                    <a:pt x="575193" y="350682"/>
                  </a:cubicBezTo>
                  <a:cubicBezTo>
                    <a:pt x="575611" y="351099"/>
                    <a:pt x="576362" y="350807"/>
                    <a:pt x="576362" y="350180"/>
                  </a:cubicBezTo>
                  <a:cubicBezTo>
                    <a:pt x="576362" y="349805"/>
                    <a:pt x="576028" y="349512"/>
                    <a:pt x="575694" y="349512"/>
                  </a:cubicBezTo>
                  <a:close/>
                  <a:moveTo>
                    <a:pt x="588603" y="327965"/>
                  </a:moveTo>
                  <a:lnTo>
                    <a:pt x="597716" y="335448"/>
                  </a:lnTo>
                  <a:cubicBezTo>
                    <a:pt x="600567" y="339719"/>
                    <a:pt x="602175" y="344814"/>
                    <a:pt x="602175" y="350180"/>
                  </a:cubicBezTo>
                  <a:cubicBezTo>
                    <a:pt x="602175" y="364798"/>
                    <a:pt x="590313" y="376700"/>
                    <a:pt x="575694" y="376700"/>
                  </a:cubicBezTo>
                  <a:cubicBezTo>
                    <a:pt x="564960" y="376700"/>
                    <a:pt x="555270" y="370227"/>
                    <a:pt x="551176" y="360329"/>
                  </a:cubicBezTo>
                  <a:cubicBezTo>
                    <a:pt x="547083" y="350431"/>
                    <a:pt x="549339" y="339030"/>
                    <a:pt x="556940" y="331429"/>
                  </a:cubicBezTo>
                  <a:lnTo>
                    <a:pt x="561413" y="329036"/>
                  </a:lnTo>
                  <a:lnTo>
                    <a:pt x="561413" y="345440"/>
                  </a:lnTo>
                  <a:lnTo>
                    <a:pt x="588603" y="345440"/>
                  </a:lnTo>
                  <a:close/>
                  <a:moveTo>
                    <a:pt x="161608" y="305264"/>
                  </a:moveTo>
                  <a:lnTo>
                    <a:pt x="188798" y="321949"/>
                  </a:lnTo>
                  <a:lnTo>
                    <a:pt x="188798" y="471156"/>
                  </a:lnTo>
                  <a:lnTo>
                    <a:pt x="161608" y="461125"/>
                  </a:lnTo>
                  <a:close/>
                  <a:moveTo>
                    <a:pt x="107241" y="271903"/>
                  </a:moveTo>
                  <a:lnTo>
                    <a:pt x="148047" y="296943"/>
                  </a:lnTo>
                  <a:lnTo>
                    <a:pt x="148047" y="456122"/>
                  </a:lnTo>
                  <a:lnTo>
                    <a:pt x="161608" y="461125"/>
                  </a:lnTo>
                  <a:lnTo>
                    <a:pt x="161608" y="494974"/>
                  </a:lnTo>
                  <a:lnTo>
                    <a:pt x="188798" y="494974"/>
                  </a:lnTo>
                  <a:lnTo>
                    <a:pt x="188798" y="471156"/>
                  </a:lnTo>
                  <a:lnTo>
                    <a:pt x="224398" y="484291"/>
                  </a:lnTo>
                  <a:cubicBezTo>
                    <a:pt x="302198" y="503070"/>
                    <a:pt x="383392" y="493680"/>
                    <a:pt x="459418" y="456122"/>
                  </a:cubicBezTo>
                  <a:lnTo>
                    <a:pt x="459418" y="297790"/>
                  </a:lnTo>
                  <a:lnTo>
                    <a:pt x="500192" y="272770"/>
                  </a:lnTo>
                  <a:lnTo>
                    <a:pt x="500225" y="272850"/>
                  </a:lnTo>
                  <a:lnTo>
                    <a:pt x="500225" y="463598"/>
                  </a:lnTo>
                  <a:cubicBezTo>
                    <a:pt x="500141" y="478509"/>
                    <a:pt x="489490" y="491289"/>
                    <a:pt x="474789" y="494004"/>
                  </a:cubicBezTo>
                  <a:cubicBezTo>
                    <a:pt x="419113" y="521027"/>
                    <a:pt x="360932" y="534559"/>
                    <a:pt x="303044" y="534559"/>
                  </a:cubicBezTo>
                  <a:cubicBezTo>
                    <a:pt x="245071" y="534559"/>
                    <a:pt x="187391" y="521027"/>
                    <a:pt x="132593" y="494004"/>
                  </a:cubicBezTo>
                  <a:cubicBezTo>
                    <a:pt x="117933" y="491247"/>
                    <a:pt x="107325" y="478509"/>
                    <a:pt x="107241" y="463598"/>
                  </a:cubicBezTo>
                  <a:close/>
                  <a:moveTo>
                    <a:pt x="588603" y="218519"/>
                  </a:moveTo>
                  <a:lnTo>
                    <a:pt x="588603" y="327965"/>
                  </a:lnTo>
                  <a:lnTo>
                    <a:pt x="585802" y="325665"/>
                  </a:lnTo>
                  <a:cubicBezTo>
                    <a:pt x="580852" y="323619"/>
                    <a:pt x="575527" y="323170"/>
                    <a:pt x="570494" y="324177"/>
                  </a:cubicBezTo>
                  <a:lnTo>
                    <a:pt x="561413" y="329036"/>
                  </a:lnTo>
                  <a:lnTo>
                    <a:pt x="561413" y="235203"/>
                  </a:lnTo>
                  <a:close/>
                  <a:moveTo>
                    <a:pt x="125812" y="189391"/>
                  </a:moveTo>
                  <a:lnTo>
                    <a:pt x="291798" y="295596"/>
                  </a:lnTo>
                  <a:cubicBezTo>
                    <a:pt x="297520" y="299229"/>
                    <a:pt x="294889" y="308083"/>
                    <a:pt x="288122" y="308083"/>
                  </a:cubicBezTo>
                  <a:lnTo>
                    <a:pt x="288081" y="308083"/>
                  </a:lnTo>
                  <a:cubicBezTo>
                    <a:pt x="286786" y="308083"/>
                    <a:pt x="285491" y="307707"/>
                    <a:pt x="284405" y="307039"/>
                  </a:cubicBezTo>
                  <a:lnTo>
                    <a:pt x="118461" y="200834"/>
                  </a:lnTo>
                  <a:cubicBezTo>
                    <a:pt x="115203" y="198871"/>
                    <a:pt x="114201" y="194570"/>
                    <a:pt x="116289" y="191354"/>
                  </a:cubicBezTo>
                  <a:cubicBezTo>
                    <a:pt x="118336" y="188138"/>
                    <a:pt x="122638" y="187261"/>
                    <a:pt x="125812" y="189391"/>
                  </a:cubicBezTo>
                  <a:close/>
                  <a:moveTo>
                    <a:pt x="304444" y="44310"/>
                  </a:moveTo>
                  <a:lnTo>
                    <a:pt x="59394" y="194700"/>
                  </a:lnTo>
                  <a:lnTo>
                    <a:pt x="304444" y="345048"/>
                  </a:lnTo>
                  <a:lnTo>
                    <a:pt x="549452" y="194700"/>
                  </a:lnTo>
                  <a:close/>
                  <a:moveTo>
                    <a:pt x="293753" y="3006"/>
                  </a:moveTo>
                  <a:cubicBezTo>
                    <a:pt x="300310" y="-1003"/>
                    <a:pt x="308536" y="-1003"/>
                    <a:pt x="315093" y="3006"/>
                  </a:cubicBezTo>
                  <a:lnTo>
                    <a:pt x="599106" y="177284"/>
                  </a:lnTo>
                  <a:cubicBezTo>
                    <a:pt x="612093" y="185261"/>
                    <a:pt x="612093" y="204097"/>
                    <a:pt x="599106" y="212074"/>
                  </a:cubicBezTo>
                  <a:lnTo>
                    <a:pt x="588603" y="218519"/>
                  </a:lnTo>
                  <a:lnTo>
                    <a:pt x="588603" y="195874"/>
                  </a:lnTo>
                  <a:lnTo>
                    <a:pt x="561413" y="195874"/>
                  </a:lnTo>
                  <a:lnTo>
                    <a:pt x="561413" y="235203"/>
                  </a:lnTo>
                  <a:lnTo>
                    <a:pt x="500192" y="272770"/>
                  </a:lnTo>
                  <a:lnTo>
                    <a:pt x="494242" y="258409"/>
                  </a:lnTo>
                  <a:cubicBezTo>
                    <a:pt x="490546" y="254713"/>
                    <a:pt x="485440" y="252426"/>
                    <a:pt x="479801" y="252426"/>
                  </a:cubicBezTo>
                  <a:cubicBezTo>
                    <a:pt x="468565" y="252426"/>
                    <a:pt x="459418" y="261573"/>
                    <a:pt x="459418" y="272850"/>
                  </a:cubicBezTo>
                  <a:lnTo>
                    <a:pt x="459418" y="297790"/>
                  </a:lnTo>
                  <a:lnTo>
                    <a:pt x="315093" y="386352"/>
                  </a:lnTo>
                  <a:cubicBezTo>
                    <a:pt x="311877" y="388315"/>
                    <a:pt x="308202" y="389359"/>
                    <a:pt x="304444" y="389359"/>
                  </a:cubicBezTo>
                  <a:cubicBezTo>
                    <a:pt x="300644" y="389359"/>
                    <a:pt x="296969" y="388315"/>
                    <a:pt x="293753" y="386352"/>
                  </a:cubicBezTo>
                  <a:lnTo>
                    <a:pt x="188798" y="321949"/>
                  </a:lnTo>
                  <a:lnTo>
                    <a:pt x="188798" y="304617"/>
                  </a:lnTo>
                  <a:lnTo>
                    <a:pt x="161608" y="304617"/>
                  </a:lnTo>
                  <a:lnTo>
                    <a:pt x="161608" y="305264"/>
                  </a:lnTo>
                  <a:lnTo>
                    <a:pt x="148047" y="296943"/>
                  </a:lnTo>
                  <a:lnTo>
                    <a:pt x="148047" y="262283"/>
                  </a:lnTo>
                  <a:cubicBezTo>
                    <a:pt x="148047" y="251006"/>
                    <a:pt x="138900" y="241859"/>
                    <a:pt x="127623" y="241859"/>
                  </a:cubicBezTo>
                  <a:cubicBezTo>
                    <a:pt x="116346" y="241859"/>
                    <a:pt x="107241" y="251006"/>
                    <a:pt x="107241" y="262283"/>
                  </a:cubicBezTo>
                  <a:lnTo>
                    <a:pt x="107241" y="271903"/>
                  </a:lnTo>
                  <a:lnTo>
                    <a:pt x="9740" y="212074"/>
                  </a:lnTo>
                  <a:cubicBezTo>
                    <a:pt x="-3247" y="204097"/>
                    <a:pt x="-3247" y="185261"/>
                    <a:pt x="9740" y="177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2865" y="3862234"/>
            <a:ext cx="5094057" cy="40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0" i="0" dirty="0">
                <a:effectLst/>
                <a:latin typeface="Century Gothic" panose="020B0502020202020204" pitchFamily="34" charset="0"/>
              </a:rPr>
              <a:t>Angle change from inside to outside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354686" y="3595300"/>
            <a:ext cx="914400" cy="914400"/>
            <a:chOff x="1785946" y="1803376"/>
            <a:chExt cx="914400" cy="914400"/>
          </a:xfrm>
        </p:grpSpPr>
        <p:sp>
          <p:nvSpPr>
            <p:cNvPr id="47" name="椭圆 46"/>
            <p:cNvSpPr/>
            <p:nvPr/>
          </p:nvSpPr>
          <p:spPr>
            <a:xfrm>
              <a:off x="1785946" y="1803376"/>
              <a:ext cx="914400" cy="914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iconfont-11246-5318208"/>
            <p:cNvSpPr>
              <a:spLocks noChangeAspect="1"/>
            </p:cNvSpPr>
            <p:nvPr/>
          </p:nvSpPr>
          <p:spPr bwMode="auto">
            <a:xfrm>
              <a:off x="1938303" y="1992745"/>
              <a:ext cx="609685" cy="535296"/>
            </a:xfrm>
            <a:custGeom>
              <a:avLst/>
              <a:gdLst>
                <a:gd name="connsiteX0" fmla="*/ 575694 w 608846"/>
                <a:gd name="connsiteY0" fmla="*/ 349512 h 534559"/>
                <a:gd name="connsiteX1" fmla="*/ 575193 w 608846"/>
                <a:gd name="connsiteY1" fmla="*/ 350682 h 534559"/>
                <a:gd name="connsiteX2" fmla="*/ 576362 w 608846"/>
                <a:gd name="connsiteY2" fmla="*/ 350180 h 534559"/>
                <a:gd name="connsiteX3" fmla="*/ 575694 w 608846"/>
                <a:gd name="connsiteY3" fmla="*/ 349512 h 534559"/>
                <a:gd name="connsiteX4" fmla="*/ 588603 w 608846"/>
                <a:gd name="connsiteY4" fmla="*/ 327965 h 534559"/>
                <a:gd name="connsiteX5" fmla="*/ 597716 w 608846"/>
                <a:gd name="connsiteY5" fmla="*/ 335448 h 534559"/>
                <a:gd name="connsiteX6" fmla="*/ 602175 w 608846"/>
                <a:gd name="connsiteY6" fmla="*/ 350180 h 534559"/>
                <a:gd name="connsiteX7" fmla="*/ 575694 w 608846"/>
                <a:gd name="connsiteY7" fmla="*/ 376700 h 534559"/>
                <a:gd name="connsiteX8" fmla="*/ 551176 w 608846"/>
                <a:gd name="connsiteY8" fmla="*/ 360329 h 534559"/>
                <a:gd name="connsiteX9" fmla="*/ 556940 w 608846"/>
                <a:gd name="connsiteY9" fmla="*/ 331429 h 534559"/>
                <a:gd name="connsiteX10" fmla="*/ 561413 w 608846"/>
                <a:gd name="connsiteY10" fmla="*/ 329036 h 534559"/>
                <a:gd name="connsiteX11" fmla="*/ 561413 w 608846"/>
                <a:gd name="connsiteY11" fmla="*/ 345440 h 534559"/>
                <a:gd name="connsiteX12" fmla="*/ 588603 w 608846"/>
                <a:gd name="connsiteY12" fmla="*/ 345440 h 534559"/>
                <a:gd name="connsiteX13" fmla="*/ 161608 w 608846"/>
                <a:gd name="connsiteY13" fmla="*/ 305264 h 534559"/>
                <a:gd name="connsiteX14" fmla="*/ 188798 w 608846"/>
                <a:gd name="connsiteY14" fmla="*/ 321949 h 534559"/>
                <a:gd name="connsiteX15" fmla="*/ 188798 w 608846"/>
                <a:gd name="connsiteY15" fmla="*/ 471156 h 534559"/>
                <a:gd name="connsiteX16" fmla="*/ 161608 w 608846"/>
                <a:gd name="connsiteY16" fmla="*/ 461125 h 534559"/>
                <a:gd name="connsiteX17" fmla="*/ 107241 w 608846"/>
                <a:gd name="connsiteY17" fmla="*/ 271903 h 534559"/>
                <a:gd name="connsiteX18" fmla="*/ 148047 w 608846"/>
                <a:gd name="connsiteY18" fmla="*/ 296943 h 534559"/>
                <a:gd name="connsiteX19" fmla="*/ 148047 w 608846"/>
                <a:gd name="connsiteY19" fmla="*/ 456122 h 534559"/>
                <a:gd name="connsiteX20" fmla="*/ 161608 w 608846"/>
                <a:gd name="connsiteY20" fmla="*/ 461125 h 534559"/>
                <a:gd name="connsiteX21" fmla="*/ 161608 w 608846"/>
                <a:gd name="connsiteY21" fmla="*/ 494974 h 534559"/>
                <a:gd name="connsiteX22" fmla="*/ 188798 w 608846"/>
                <a:gd name="connsiteY22" fmla="*/ 494974 h 534559"/>
                <a:gd name="connsiteX23" fmla="*/ 188798 w 608846"/>
                <a:gd name="connsiteY23" fmla="*/ 471156 h 534559"/>
                <a:gd name="connsiteX24" fmla="*/ 224398 w 608846"/>
                <a:gd name="connsiteY24" fmla="*/ 484291 h 534559"/>
                <a:gd name="connsiteX25" fmla="*/ 459418 w 608846"/>
                <a:gd name="connsiteY25" fmla="*/ 456122 h 534559"/>
                <a:gd name="connsiteX26" fmla="*/ 459418 w 608846"/>
                <a:gd name="connsiteY26" fmla="*/ 297790 h 534559"/>
                <a:gd name="connsiteX27" fmla="*/ 500192 w 608846"/>
                <a:gd name="connsiteY27" fmla="*/ 272770 h 534559"/>
                <a:gd name="connsiteX28" fmla="*/ 500225 w 608846"/>
                <a:gd name="connsiteY28" fmla="*/ 272850 h 534559"/>
                <a:gd name="connsiteX29" fmla="*/ 500225 w 608846"/>
                <a:gd name="connsiteY29" fmla="*/ 463598 h 534559"/>
                <a:gd name="connsiteX30" fmla="*/ 474789 w 608846"/>
                <a:gd name="connsiteY30" fmla="*/ 494004 h 534559"/>
                <a:gd name="connsiteX31" fmla="*/ 303044 w 608846"/>
                <a:gd name="connsiteY31" fmla="*/ 534559 h 534559"/>
                <a:gd name="connsiteX32" fmla="*/ 132593 w 608846"/>
                <a:gd name="connsiteY32" fmla="*/ 494004 h 534559"/>
                <a:gd name="connsiteX33" fmla="*/ 107241 w 608846"/>
                <a:gd name="connsiteY33" fmla="*/ 463598 h 534559"/>
                <a:gd name="connsiteX34" fmla="*/ 588603 w 608846"/>
                <a:gd name="connsiteY34" fmla="*/ 218519 h 534559"/>
                <a:gd name="connsiteX35" fmla="*/ 588603 w 608846"/>
                <a:gd name="connsiteY35" fmla="*/ 327965 h 534559"/>
                <a:gd name="connsiteX36" fmla="*/ 585802 w 608846"/>
                <a:gd name="connsiteY36" fmla="*/ 325665 h 534559"/>
                <a:gd name="connsiteX37" fmla="*/ 570494 w 608846"/>
                <a:gd name="connsiteY37" fmla="*/ 324177 h 534559"/>
                <a:gd name="connsiteX38" fmla="*/ 561413 w 608846"/>
                <a:gd name="connsiteY38" fmla="*/ 329036 h 534559"/>
                <a:gd name="connsiteX39" fmla="*/ 561413 w 608846"/>
                <a:gd name="connsiteY39" fmla="*/ 235203 h 534559"/>
                <a:gd name="connsiteX40" fmla="*/ 125812 w 608846"/>
                <a:gd name="connsiteY40" fmla="*/ 189391 h 534559"/>
                <a:gd name="connsiteX41" fmla="*/ 291798 w 608846"/>
                <a:gd name="connsiteY41" fmla="*/ 295596 h 534559"/>
                <a:gd name="connsiteX42" fmla="*/ 288122 w 608846"/>
                <a:gd name="connsiteY42" fmla="*/ 308083 h 534559"/>
                <a:gd name="connsiteX43" fmla="*/ 288081 w 608846"/>
                <a:gd name="connsiteY43" fmla="*/ 308083 h 534559"/>
                <a:gd name="connsiteX44" fmla="*/ 284405 w 608846"/>
                <a:gd name="connsiteY44" fmla="*/ 307039 h 534559"/>
                <a:gd name="connsiteX45" fmla="*/ 118461 w 608846"/>
                <a:gd name="connsiteY45" fmla="*/ 200834 h 534559"/>
                <a:gd name="connsiteX46" fmla="*/ 116289 w 608846"/>
                <a:gd name="connsiteY46" fmla="*/ 191354 h 534559"/>
                <a:gd name="connsiteX47" fmla="*/ 125812 w 608846"/>
                <a:gd name="connsiteY47" fmla="*/ 189391 h 534559"/>
                <a:gd name="connsiteX48" fmla="*/ 304444 w 608846"/>
                <a:gd name="connsiteY48" fmla="*/ 44310 h 534559"/>
                <a:gd name="connsiteX49" fmla="*/ 59394 w 608846"/>
                <a:gd name="connsiteY49" fmla="*/ 194700 h 534559"/>
                <a:gd name="connsiteX50" fmla="*/ 304444 w 608846"/>
                <a:gd name="connsiteY50" fmla="*/ 345048 h 534559"/>
                <a:gd name="connsiteX51" fmla="*/ 549452 w 608846"/>
                <a:gd name="connsiteY51" fmla="*/ 194700 h 534559"/>
                <a:gd name="connsiteX52" fmla="*/ 293753 w 608846"/>
                <a:gd name="connsiteY52" fmla="*/ 3006 h 534559"/>
                <a:gd name="connsiteX53" fmla="*/ 315093 w 608846"/>
                <a:gd name="connsiteY53" fmla="*/ 3006 h 534559"/>
                <a:gd name="connsiteX54" fmla="*/ 599106 w 608846"/>
                <a:gd name="connsiteY54" fmla="*/ 177284 h 534559"/>
                <a:gd name="connsiteX55" fmla="*/ 599106 w 608846"/>
                <a:gd name="connsiteY55" fmla="*/ 212074 h 534559"/>
                <a:gd name="connsiteX56" fmla="*/ 588603 w 608846"/>
                <a:gd name="connsiteY56" fmla="*/ 218519 h 534559"/>
                <a:gd name="connsiteX57" fmla="*/ 588603 w 608846"/>
                <a:gd name="connsiteY57" fmla="*/ 195874 h 534559"/>
                <a:gd name="connsiteX58" fmla="*/ 561413 w 608846"/>
                <a:gd name="connsiteY58" fmla="*/ 195874 h 534559"/>
                <a:gd name="connsiteX59" fmla="*/ 561413 w 608846"/>
                <a:gd name="connsiteY59" fmla="*/ 235203 h 534559"/>
                <a:gd name="connsiteX60" fmla="*/ 500192 w 608846"/>
                <a:gd name="connsiteY60" fmla="*/ 272770 h 534559"/>
                <a:gd name="connsiteX61" fmla="*/ 494242 w 608846"/>
                <a:gd name="connsiteY61" fmla="*/ 258409 h 534559"/>
                <a:gd name="connsiteX62" fmla="*/ 479801 w 608846"/>
                <a:gd name="connsiteY62" fmla="*/ 252426 h 534559"/>
                <a:gd name="connsiteX63" fmla="*/ 459418 w 608846"/>
                <a:gd name="connsiteY63" fmla="*/ 272850 h 534559"/>
                <a:gd name="connsiteX64" fmla="*/ 459418 w 608846"/>
                <a:gd name="connsiteY64" fmla="*/ 297790 h 534559"/>
                <a:gd name="connsiteX65" fmla="*/ 315093 w 608846"/>
                <a:gd name="connsiteY65" fmla="*/ 386352 h 534559"/>
                <a:gd name="connsiteX66" fmla="*/ 304444 w 608846"/>
                <a:gd name="connsiteY66" fmla="*/ 389359 h 534559"/>
                <a:gd name="connsiteX67" fmla="*/ 293753 w 608846"/>
                <a:gd name="connsiteY67" fmla="*/ 386352 h 534559"/>
                <a:gd name="connsiteX68" fmla="*/ 188798 w 608846"/>
                <a:gd name="connsiteY68" fmla="*/ 321949 h 534559"/>
                <a:gd name="connsiteX69" fmla="*/ 188798 w 608846"/>
                <a:gd name="connsiteY69" fmla="*/ 304617 h 534559"/>
                <a:gd name="connsiteX70" fmla="*/ 161608 w 608846"/>
                <a:gd name="connsiteY70" fmla="*/ 304617 h 534559"/>
                <a:gd name="connsiteX71" fmla="*/ 161608 w 608846"/>
                <a:gd name="connsiteY71" fmla="*/ 305264 h 534559"/>
                <a:gd name="connsiteX72" fmla="*/ 148047 w 608846"/>
                <a:gd name="connsiteY72" fmla="*/ 296943 h 534559"/>
                <a:gd name="connsiteX73" fmla="*/ 148047 w 608846"/>
                <a:gd name="connsiteY73" fmla="*/ 262283 h 534559"/>
                <a:gd name="connsiteX74" fmla="*/ 127623 w 608846"/>
                <a:gd name="connsiteY74" fmla="*/ 241859 h 534559"/>
                <a:gd name="connsiteX75" fmla="*/ 107241 w 608846"/>
                <a:gd name="connsiteY75" fmla="*/ 262283 h 534559"/>
                <a:gd name="connsiteX76" fmla="*/ 107241 w 608846"/>
                <a:gd name="connsiteY76" fmla="*/ 271903 h 534559"/>
                <a:gd name="connsiteX77" fmla="*/ 9740 w 608846"/>
                <a:gd name="connsiteY77" fmla="*/ 212074 h 534559"/>
                <a:gd name="connsiteX78" fmla="*/ 9740 w 608846"/>
                <a:gd name="connsiteY78" fmla="*/ 177284 h 53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8846" h="534559">
                  <a:moveTo>
                    <a:pt x="575694" y="349512"/>
                  </a:moveTo>
                  <a:cubicBezTo>
                    <a:pt x="575068" y="349512"/>
                    <a:pt x="574775" y="350222"/>
                    <a:pt x="575193" y="350682"/>
                  </a:cubicBezTo>
                  <a:cubicBezTo>
                    <a:pt x="575611" y="351099"/>
                    <a:pt x="576362" y="350807"/>
                    <a:pt x="576362" y="350180"/>
                  </a:cubicBezTo>
                  <a:cubicBezTo>
                    <a:pt x="576362" y="349805"/>
                    <a:pt x="576028" y="349512"/>
                    <a:pt x="575694" y="349512"/>
                  </a:cubicBezTo>
                  <a:close/>
                  <a:moveTo>
                    <a:pt x="588603" y="327965"/>
                  </a:moveTo>
                  <a:lnTo>
                    <a:pt x="597716" y="335448"/>
                  </a:lnTo>
                  <a:cubicBezTo>
                    <a:pt x="600567" y="339719"/>
                    <a:pt x="602175" y="344814"/>
                    <a:pt x="602175" y="350180"/>
                  </a:cubicBezTo>
                  <a:cubicBezTo>
                    <a:pt x="602175" y="364798"/>
                    <a:pt x="590313" y="376700"/>
                    <a:pt x="575694" y="376700"/>
                  </a:cubicBezTo>
                  <a:cubicBezTo>
                    <a:pt x="564960" y="376700"/>
                    <a:pt x="555270" y="370227"/>
                    <a:pt x="551176" y="360329"/>
                  </a:cubicBezTo>
                  <a:cubicBezTo>
                    <a:pt x="547083" y="350431"/>
                    <a:pt x="549339" y="339030"/>
                    <a:pt x="556940" y="331429"/>
                  </a:cubicBezTo>
                  <a:lnTo>
                    <a:pt x="561413" y="329036"/>
                  </a:lnTo>
                  <a:lnTo>
                    <a:pt x="561413" y="345440"/>
                  </a:lnTo>
                  <a:lnTo>
                    <a:pt x="588603" y="345440"/>
                  </a:lnTo>
                  <a:close/>
                  <a:moveTo>
                    <a:pt x="161608" y="305264"/>
                  </a:moveTo>
                  <a:lnTo>
                    <a:pt x="188798" y="321949"/>
                  </a:lnTo>
                  <a:lnTo>
                    <a:pt x="188798" y="471156"/>
                  </a:lnTo>
                  <a:lnTo>
                    <a:pt x="161608" y="461125"/>
                  </a:lnTo>
                  <a:close/>
                  <a:moveTo>
                    <a:pt x="107241" y="271903"/>
                  </a:moveTo>
                  <a:lnTo>
                    <a:pt x="148047" y="296943"/>
                  </a:lnTo>
                  <a:lnTo>
                    <a:pt x="148047" y="456122"/>
                  </a:lnTo>
                  <a:lnTo>
                    <a:pt x="161608" y="461125"/>
                  </a:lnTo>
                  <a:lnTo>
                    <a:pt x="161608" y="494974"/>
                  </a:lnTo>
                  <a:lnTo>
                    <a:pt x="188798" y="494974"/>
                  </a:lnTo>
                  <a:lnTo>
                    <a:pt x="188798" y="471156"/>
                  </a:lnTo>
                  <a:lnTo>
                    <a:pt x="224398" y="484291"/>
                  </a:lnTo>
                  <a:cubicBezTo>
                    <a:pt x="302198" y="503070"/>
                    <a:pt x="383392" y="493680"/>
                    <a:pt x="459418" y="456122"/>
                  </a:cubicBezTo>
                  <a:lnTo>
                    <a:pt x="459418" y="297790"/>
                  </a:lnTo>
                  <a:lnTo>
                    <a:pt x="500192" y="272770"/>
                  </a:lnTo>
                  <a:lnTo>
                    <a:pt x="500225" y="272850"/>
                  </a:lnTo>
                  <a:lnTo>
                    <a:pt x="500225" y="463598"/>
                  </a:lnTo>
                  <a:cubicBezTo>
                    <a:pt x="500141" y="478509"/>
                    <a:pt x="489490" y="491289"/>
                    <a:pt x="474789" y="494004"/>
                  </a:cubicBezTo>
                  <a:cubicBezTo>
                    <a:pt x="419113" y="521027"/>
                    <a:pt x="360932" y="534559"/>
                    <a:pt x="303044" y="534559"/>
                  </a:cubicBezTo>
                  <a:cubicBezTo>
                    <a:pt x="245071" y="534559"/>
                    <a:pt x="187391" y="521027"/>
                    <a:pt x="132593" y="494004"/>
                  </a:cubicBezTo>
                  <a:cubicBezTo>
                    <a:pt x="117933" y="491247"/>
                    <a:pt x="107325" y="478509"/>
                    <a:pt x="107241" y="463598"/>
                  </a:cubicBezTo>
                  <a:close/>
                  <a:moveTo>
                    <a:pt x="588603" y="218519"/>
                  </a:moveTo>
                  <a:lnTo>
                    <a:pt x="588603" y="327965"/>
                  </a:lnTo>
                  <a:lnTo>
                    <a:pt x="585802" y="325665"/>
                  </a:lnTo>
                  <a:cubicBezTo>
                    <a:pt x="580852" y="323619"/>
                    <a:pt x="575527" y="323170"/>
                    <a:pt x="570494" y="324177"/>
                  </a:cubicBezTo>
                  <a:lnTo>
                    <a:pt x="561413" y="329036"/>
                  </a:lnTo>
                  <a:lnTo>
                    <a:pt x="561413" y="235203"/>
                  </a:lnTo>
                  <a:close/>
                  <a:moveTo>
                    <a:pt x="125812" y="189391"/>
                  </a:moveTo>
                  <a:lnTo>
                    <a:pt x="291798" y="295596"/>
                  </a:lnTo>
                  <a:cubicBezTo>
                    <a:pt x="297520" y="299229"/>
                    <a:pt x="294889" y="308083"/>
                    <a:pt x="288122" y="308083"/>
                  </a:cubicBezTo>
                  <a:lnTo>
                    <a:pt x="288081" y="308083"/>
                  </a:lnTo>
                  <a:cubicBezTo>
                    <a:pt x="286786" y="308083"/>
                    <a:pt x="285491" y="307707"/>
                    <a:pt x="284405" y="307039"/>
                  </a:cubicBezTo>
                  <a:lnTo>
                    <a:pt x="118461" y="200834"/>
                  </a:lnTo>
                  <a:cubicBezTo>
                    <a:pt x="115203" y="198871"/>
                    <a:pt x="114201" y="194570"/>
                    <a:pt x="116289" y="191354"/>
                  </a:cubicBezTo>
                  <a:cubicBezTo>
                    <a:pt x="118336" y="188138"/>
                    <a:pt x="122638" y="187261"/>
                    <a:pt x="125812" y="189391"/>
                  </a:cubicBezTo>
                  <a:close/>
                  <a:moveTo>
                    <a:pt x="304444" y="44310"/>
                  </a:moveTo>
                  <a:lnTo>
                    <a:pt x="59394" y="194700"/>
                  </a:lnTo>
                  <a:lnTo>
                    <a:pt x="304444" y="345048"/>
                  </a:lnTo>
                  <a:lnTo>
                    <a:pt x="549452" y="194700"/>
                  </a:lnTo>
                  <a:close/>
                  <a:moveTo>
                    <a:pt x="293753" y="3006"/>
                  </a:moveTo>
                  <a:cubicBezTo>
                    <a:pt x="300310" y="-1003"/>
                    <a:pt x="308536" y="-1003"/>
                    <a:pt x="315093" y="3006"/>
                  </a:cubicBezTo>
                  <a:lnTo>
                    <a:pt x="599106" y="177284"/>
                  </a:lnTo>
                  <a:cubicBezTo>
                    <a:pt x="612093" y="185261"/>
                    <a:pt x="612093" y="204097"/>
                    <a:pt x="599106" y="212074"/>
                  </a:cubicBezTo>
                  <a:lnTo>
                    <a:pt x="588603" y="218519"/>
                  </a:lnTo>
                  <a:lnTo>
                    <a:pt x="588603" y="195874"/>
                  </a:lnTo>
                  <a:lnTo>
                    <a:pt x="561413" y="195874"/>
                  </a:lnTo>
                  <a:lnTo>
                    <a:pt x="561413" y="235203"/>
                  </a:lnTo>
                  <a:lnTo>
                    <a:pt x="500192" y="272770"/>
                  </a:lnTo>
                  <a:lnTo>
                    <a:pt x="494242" y="258409"/>
                  </a:lnTo>
                  <a:cubicBezTo>
                    <a:pt x="490546" y="254713"/>
                    <a:pt x="485440" y="252426"/>
                    <a:pt x="479801" y="252426"/>
                  </a:cubicBezTo>
                  <a:cubicBezTo>
                    <a:pt x="468565" y="252426"/>
                    <a:pt x="459418" y="261573"/>
                    <a:pt x="459418" y="272850"/>
                  </a:cubicBezTo>
                  <a:lnTo>
                    <a:pt x="459418" y="297790"/>
                  </a:lnTo>
                  <a:lnTo>
                    <a:pt x="315093" y="386352"/>
                  </a:lnTo>
                  <a:cubicBezTo>
                    <a:pt x="311877" y="388315"/>
                    <a:pt x="308202" y="389359"/>
                    <a:pt x="304444" y="389359"/>
                  </a:cubicBezTo>
                  <a:cubicBezTo>
                    <a:pt x="300644" y="389359"/>
                    <a:pt x="296969" y="388315"/>
                    <a:pt x="293753" y="386352"/>
                  </a:cubicBezTo>
                  <a:lnTo>
                    <a:pt x="188798" y="321949"/>
                  </a:lnTo>
                  <a:lnTo>
                    <a:pt x="188798" y="304617"/>
                  </a:lnTo>
                  <a:lnTo>
                    <a:pt x="161608" y="304617"/>
                  </a:lnTo>
                  <a:lnTo>
                    <a:pt x="161608" y="305264"/>
                  </a:lnTo>
                  <a:lnTo>
                    <a:pt x="148047" y="296943"/>
                  </a:lnTo>
                  <a:lnTo>
                    <a:pt x="148047" y="262283"/>
                  </a:lnTo>
                  <a:cubicBezTo>
                    <a:pt x="148047" y="251006"/>
                    <a:pt x="138900" y="241859"/>
                    <a:pt x="127623" y="241859"/>
                  </a:cubicBezTo>
                  <a:cubicBezTo>
                    <a:pt x="116346" y="241859"/>
                    <a:pt x="107241" y="251006"/>
                    <a:pt x="107241" y="262283"/>
                  </a:cubicBezTo>
                  <a:lnTo>
                    <a:pt x="107241" y="271903"/>
                  </a:lnTo>
                  <a:lnTo>
                    <a:pt x="9740" y="212074"/>
                  </a:lnTo>
                  <a:cubicBezTo>
                    <a:pt x="-3247" y="204097"/>
                    <a:pt x="-3247" y="185261"/>
                    <a:pt x="9740" y="177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CB447B5-9A62-6D65-2DBD-69155D4C860E}"/>
              </a:ext>
            </a:extLst>
          </p:cNvPr>
          <p:cNvGrpSpPr/>
          <p:nvPr/>
        </p:nvGrpSpPr>
        <p:grpSpPr>
          <a:xfrm>
            <a:off x="1354686" y="5009140"/>
            <a:ext cx="914400" cy="914400"/>
            <a:chOff x="1785946" y="1803376"/>
            <a:chExt cx="914400" cy="91440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C000AB2-683A-DE44-9958-7C3FDDD6E49F}"/>
                </a:ext>
              </a:extLst>
            </p:cNvPr>
            <p:cNvSpPr/>
            <p:nvPr/>
          </p:nvSpPr>
          <p:spPr>
            <a:xfrm>
              <a:off x="1785946" y="1803376"/>
              <a:ext cx="914400" cy="914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iconfont-11246-5318208">
              <a:extLst>
                <a:ext uri="{FF2B5EF4-FFF2-40B4-BE49-F238E27FC236}">
                  <a16:creationId xmlns:a16="http://schemas.microsoft.com/office/drawing/2014/main" id="{6BA71D7C-455C-1F00-42B6-028553EAF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8303" y="1992745"/>
              <a:ext cx="609685" cy="535296"/>
            </a:xfrm>
            <a:custGeom>
              <a:avLst/>
              <a:gdLst>
                <a:gd name="connsiteX0" fmla="*/ 575694 w 608846"/>
                <a:gd name="connsiteY0" fmla="*/ 349512 h 534559"/>
                <a:gd name="connsiteX1" fmla="*/ 575193 w 608846"/>
                <a:gd name="connsiteY1" fmla="*/ 350682 h 534559"/>
                <a:gd name="connsiteX2" fmla="*/ 576362 w 608846"/>
                <a:gd name="connsiteY2" fmla="*/ 350180 h 534559"/>
                <a:gd name="connsiteX3" fmla="*/ 575694 w 608846"/>
                <a:gd name="connsiteY3" fmla="*/ 349512 h 534559"/>
                <a:gd name="connsiteX4" fmla="*/ 588603 w 608846"/>
                <a:gd name="connsiteY4" fmla="*/ 327965 h 534559"/>
                <a:gd name="connsiteX5" fmla="*/ 597716 w 608846"/>
                <a:gd name="connsiteY5" fmla="*/ 335448 h 534559"/>
                <a:gd name="connsiteX6" fmla="*/ 602175 w 608846"/>
                <a:gd name="connsiteY6" fmla="*/ 350180 h 534559"/>
                <a:gd name="connsiteX7" fmla="*/ 575694 w 608846"/>
                <a:gd name="connsiteY7" fmla="*/ 376700 h 534559"/>
                <a:gd name="connsiteX8" fmla="*/ 551176 w 608846"/>
                <a:gd name="connsiteY8" fmla="*/ 360329 h 534559"/>
                <a:gd name="connsiteX9" fmla="*/ 556940 w 608846"/>
                <a:gd name="connsiteY9" fmla="*/ 331429 h 534559"/>
                <a:gd name="connsiteX10" fmla="*/ 561413 w 608846"/>
                <a:gd name="connsiteY10" fmla="*/ 329036 h 534559"/>
                <a:gd name="connsiteX11" fmla="*/ 561413 w 608846"/>
                <a:gd name="connsiteY11" fmla="*/ 345440 h 534559"/>
                <a:gd name="connsiteX12" fmla="*/ 588603 w 608846"/>
                <a:gd name="connsiteY12" fmla="*/ 345440 h 534559"/>
                <a:gd name="connsiteX13" fmla="*/ 161608 w 608846"/>
                <a:gd name="connsiteY13" fmla="*/ 305264 h 534559"/>
                <a:gd name="connsiteX14" fmla="*/ 188798 w 608846"/>
                <a:gd name="connsiteY14" fmla="*/ 321949 h 534559"/>
                <a:gd name="connsiteX15" fmla="*/ 188798 w 608846"/>
                <a:gd name="connsiteY15" fmla="*/ 471156 h 534559"/>
                <a:gd name="connsiteX16" fmla="*/ 161608 w 608846"/>
                <a:gd name="connsiteY16" fmla="*/ 461125 h 534559"/>
                <a:gd name="connsiteX17" fmla="*/ 107241 w 608846"/>
                <a:gd name="connsiteY17" fmla="*/ 271903 h 534559"/>
                <a:gd name="connsiteX18" fmla="*/ 148047 w 608846"/>
                <a:gd name="connsiteY18" fmla="*/ 296943 h 534559"/>
                <a:gd name="connsiteX19" fmla="*/ 148047 w 608846"/>
                <a:gd name="connsiteY19" fmla="*/ 456122 h 534559"/>
                <a:gd name="connsiteX20" fmla="*/ 161608 w 608846"/>
                <a:gd name="connsiteY20" fmla="*/ 461125 h 534559"/>
                <a:gd name="connsiteX21" fmla="*/ 161608 w 608846"/>
                <a:gd name="connsiteY21" fmla="*/ 494974 h 534559"/>
                <a:gd name="connsiteX22" fmla="*/ 188798 w 608846"/>
                <a:gd name="connsiteY22" fmla="*/ 494974 h 534559"/>
                <a:gd name="connsiteX23" fmla="*/ 188798 w 608846"/>
                <a:gd name="connsiteY23" fmla="*/ 471156 h 534559"/>
                <a:gd name="connsiteX24" fmla="*/ 224398 w 608846"/>
                <a:gd name="connsiteY24" fmla="*/ 484291 h 534559"/>
                <a:gd name="connsiteX25" fmla="*/ 459418 w 608846"/>
                <a:gd name="connsiteY25" fmla="*/ 456122 h 534559"/>
                <a:gd name="connsiteX26" fmla="*/ 459418 w 608846"/>
                <a:gd name="connsiteY26" fmla="*/ 297790 h 534559"/>
                <a:gd name="connsiteX27" fmla="*/ 500192 w 608846"/>
                <a:gd name="connsiteY27" fmla="*/ 272770 h 534559"/>
                <a:gd name="connsiteX28" fmla="*/ 500225 w 608846"/>
                <a:gd name="connsiteY28" fmla="*/ 272850 h 534559"/>
                <a:gd name="connsiteX29" fmla="*/ 500225 w 608846"/>
                <a:gd name="connsiteY29" fmla="*/ 463598 h 534559"/>
                <a:gd name="connsiteX30" fmla="*/ 474789 w 608846"/>
                <a:gd name="connsiteY30" fmla="*/ 494004 h 534559"/>
                <a:gd name="connsiteX31" fmla="*/ 303044 w 608846"/>
                <a:gd name="connsiteY31" fmla="*/ 534559 h 534559"/>
                <a:gd name="connsiteX32" fmla="*/ 132593 w 608846"/>
                <a:gd name="connsiteY32" fmla="*/ 494004 h 534559"/>
                <a:gd name="connsiteX33" fmla="*/ 107241 w 608846"/>
                <a:gd name="connsiteY33" fmla="*/ 463598 h 534559"/>
                <a:gd name="connsiteX34" fmla="*/ 588603 w 608846"/>
                <a:gd name="connsiteY34" fmla="*/ 218519 h 534559"/>
                <a:gd name="connsiteX35" fmla="*/ 588603 w 608846"/>
                <a:gd name="connsiteY35" fmla="*/ 327965 h 534559"/>
                <a:gd name="connsiteX36" fmla="*/ 585802 w 608846"/>
                <a:gd name="connsiteY36" fmla="*/ 325665 h 534559"/>
                <a:gd name="connsiteX37" fmla="*/ 570494 w 608846"/>
                <a:gd name="connsiteY37" fmla="*/ 324177 h 534559"/>
                <a:gd name="connsiteX38" fmla="*/ 561413 w 608846"/>
                <a:gd name="connsiteY38" fmla="*/ 329036 h 534559"/>
                <a:gd name="connsiteX39" fmla="*/ 561413 w 608846"/>
                <a:gd name="connsiteY39" fmla="*/ 235203 h 534559"/>
                <a:gd name="connsiteX40" fmla="*/ 125812 w 608846"/>
                <a:gd name="connsiteY40" fmla="*/ 189391 h 534559"/>
                <a:gd name="connsiteX41" fmla="*/ 291798 w 608846"/>
                <a:gd name="connsiteY41" fmla="*/ 295596 h 534559"/>
                <a:gd name="connsiteX42" fmla="*/ 288122 w 608846"/>
                <a:gd name="connsiteY42" fmla="*/ 308083 h 534559"/>
                <a:gd name="connsiteX43" fmla="*/ 288081 w 608846"/>
                <a:gd name="connsiteY43" fmla="*/ 308083 h 534559"/>
                <a:gd name="connsiteX44" fmla="*/ 284405 w 608846"/>
                <a:gd name="connsiteY44" fmla="*/ 307039 h 534559"/>
                <a:gd name="connsiteX45" fmla="*/ 118461 w 608846"/>
                <a:gd name="connsiteY45" fmla="*/ 200834 h 534559"/>
                <a:gd name="connsiteX46" fmla="*/ 116289 w 608846"/>
                <a:gd name="connsiteY46" fmla="*/ 191354 h 534559"/>
                <a:gd name="connsiteX47" fmla="*/ 125812 w 608846"/>
                <a:gd name="connsiteY47" fmla="*/ 189391 h 534559"/>
                <a:gd name="connsiteX48" fmla="*/ 304444 w 608846"/>
                <a:gd name="connsiteY48" fmla="*/ 44310 h 534559"/>
                <a:gd name="connsiteX49" fmla="*/ 59394 w 608846"/>
                <a:gd name="connsiteY49" fmla="*/ 194700 h 534559"/>
                <a:gd name="connsiteX50" fmla="*/ 304444 w 608846"/>
                <a:gd name="connsiteY50" fmla="*/ 345048 h 534559"/>
                <a:gd name="connsiteX51" fmla="*/ 549452 w 608846"/>
                <a:gd name="connsiteY51" fmla="*/ 194700 h 534559"/>
                <a:gd name="connsiteX52" fmla="*/ 293753 w 608846"/>
                <a:gd name="connsiteY52" fmla="*/ 3006 h 534559"/>
                <a:gd name="connsiteX53" fmla="*/ 315093 w 608846"/>
                <a:gd name="connsiteY53" fmla="*/ 3006 h 534559"/>
                <a:gd name="connsiteX54" fmla="*/ 599106 w 608846"/>
                <a:gd name="connsiteY54" fmla="*/ 177284 h 534559"/>
                <a:gd name="connsiteX55" fmla="*/ 599106 w 608846"/>
                <a:gd name="connsiteY55" fmla="*/ 212074 h 534559"/>
                <a:gd name="connsiteX56" fmla="*/ 588603 w 608846"/>
                <a:gd name="connsiteY56" fmla="*/ 218519 h 534559"/>
                <a:gd name="connsiteX57" fmla="*/ 588603 w 608846"/>
                <a:gd name="connsiteY57" fmla="*/ 195874 h 534559"/>
                <a:gd name="connsiteX58" fmla="*/ 561413 w 608846"/>
                <a:gd name="connsiteY58" fmla="*/ 195874 h 534559"/>
                <a:gd name="connsiteX59" fmla="*/ 561413 w 608846"/>
                <a:gd name="connsiteY59" fmla="*/ 235203 h 534559"/>
                <a:gd name="connsiteX60" fmla="*/ 500192 w 608846"/>
                <a:gd name="connsiteY60" fmla="*/ 272770 h 534559"/>
                <a:gd name="connsiteX61" fmla="*/ 494242 w 608846"/>
                <a:gd name="connsiteY61" fmla="*/ 258409 h 534559"/>
                <a:gd name="connsiteX62" fmla="*/ 479801 w 608846"/>
                <a:gd name="connsiteY62" fmla="*/ 252426 h 534559"/>
                <a:gd name="connsiteX63" fmla="*/ 459418 w 608846"/>
                <a:gd name="connsiteY63" fmla="*/ 272850 h 534559"/>
                <a:gd name="connsiteX64" fmla="*/ 459418 w 608846"/>
                <a:gd name="connsiteY64" fmla="*/ 297790 h 534559"/>
                <a:gd name="connsiteX65" fmla="*/ 315093 w 608846"/>
                <a:gd name="connsiteY65" fmla="*/ 386352 h 534559"/>
                <a:gd name="connsiteX66" fmla="*/ 304444 w 608846"/>
                <a:gd name="connsiteY66" fmla="*/ 389359 h 534559"/>
                <a:gd name="connsiteX67" fmla="*/ 293753 w 608846"/>
                <a:gd name="connsiteY67" fmla="*/ 386352 h 534559"/>
                <a:gd name="connsiteX68" fmla="*/ 188798 w 608846"/>
                <a:gd name="connsiteY68" fmla="*/ 321949 h 534559"/>
                <a:gd name="connsiteX69" fmla="*/ 188798 w 608846"/>
                <a:gd name="connsiteY69" fmla="*/ 304617 h 534559"/>
                <a:gd name="connsiteX70" fmla="*/ 161608 w 608846"/>
                <a:gd name="connsiteY70" fmla="*/ 304617 h 534559"/>
                <a:gd name="connsiteX71" fmla="*/ 161608 w 608846"/>
                <a:gd name="connsiteY71" fmla="*/ 305264 h 534559"/>
                <a:gd name="connsiteX72" fmla="*/ 148047 w 608846"/>
                <a:gd name="connsiteY72" fmla="*/ 296943 h 534559"/>
                <a:gd name="connsiteX73" fmla="*/ 148047 w 608846"/>
                <a:gd name="connsiteY73" fmla="*/ 262283 h 534559"/>
                <a:gd name="connsiteX74" fmla="*/ 127623 w 608846"/>
                <a:gd name="connsiteY74" fmla="*/ 241859 h 534559"/>
                <a:gd name="connsiteX75" fmla="*/ 107241 w 608846"/>
                <a:gd name="connsiteY75" fmla="*/ 262283 h 534559"/>
                <a:gd name="connsiteX76" fmla="*/ 107241 w 608846"/>
                <a:gd name="connsiteY76" fmla="*/ 271903 h 534559"/>
                <a:gd name="connsiteX77" fmla="*/ 9740 w 608846"/>
                <a:gd name="connsiteY77" fmla="*/ 212074 h 534559"/>
                <a:gd name="connsiteX78" fmla="*/ 9740 w 608846"/>
                <a:gd name="connsiteY78" fmla="*/ 177284 h 53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8846" h="534559">
                  <a:moveTo>
                    <a:pt x="575694" y="349512"/>
                  </a:moveTo>
                  <a:cubicBezTo>
                    <a:pt x="575068" y="349512"/>
                    <a:pt x="574775" y="350222"/>
                    <a:pt x="575193" y="350682"/>
                  </a:cubicBezTo>
                  <a:cubicBezTo>
                    <a:pt x="575611" y="351099"/>
                    <a:pt x="576362" y="350807"/>
                    <a:pt x="576362" y="350180"/>
                  </a:cubicBezTo>
                  <a:cubicBezTo>
                    <a:pt x="576362" y="349805"/>
                    <a:pt x="576028" y="349512"/>
                    <a:pt x="575694" y="349512"/>
                  </a:cubicBezTo>
                  <a:close/>
                  <a:moveTo>
                    <a:pt x="588603" y="327965"/>
                  </a:moveTo>
                  <a:lnTo>
                    <a:pt x="597716" y="335448"/>
                  </a:lnTo>
                  <a:cubicBezTo>
                    <a:pt x="600567" y="339719"/>
                    <a:pt x="602175" y="344814"/>
                    <a:pt x="602175" y="350180"/>
                  </a:cubicBezTo>
                  <a:cubicBezTo>
                    <a:pt x="602175" y="364798"/>
                    <a:pt x="590313" y="376700"/>
                    <a:pt x="575694" y="376700"/>
                  </a:cubicBezTo>
                  <a:cubicBezTo>
                    <a:pt x="564960" y="376700"/>
                    <a:pt x="555270" y="370227"/>
                    <a:pt x="551176" y="360329"/>
                  </a:cubicBezTo>
                  <a:cubicBezTo>
                    <a:pt x="547083" y="350431"/>
                    <a:pt x="549339" y="339030"/>
                    <a:pt x="556940" y="331429"/>
                  </a:cubicBezTo>
                  <a:lnTo>
                    <a:pt x="561413" y="329036"/>
                  </a:lnTo>
                  <a:lnTo>
                    <a:pt x="561413" y="345440"/>
                  </a:lnTo>
                  <a:lnTo>
                    <a:pt x="588603" y="345440"/>
                  </a:lnTo>
                  <a:close/>
                  <a:moveTo>
                    <a:pt x="161608" y="305264"/>
                  </a:moveTo>
                  <a:lnTo>
                    <a:pt x="188798" y="321949"/>
                  </a:lnTo>
                  <a:lnTo>
                    <a:pt x="188798" y="471156"/>
                  </a:lnTo>
                  <a:lnTo>
                    <a:pt x="161608" y="461125"/>
                  </a:lnTo>
                  <a:close/>
                  <a:moveTo>
                    <a:pt x="107241" y="271903"/>
                  </a:moveTo>
                  <a:lnTo>
                    <a:pt x="148047" y="296943"/>
                  </a:lnTo>
                  <a:lnTo>
                    <a:pt x="148047" y="456122"/>
                  </a:lnTo>
                  <a:lnTo>
                    <a:pt x="161608" y="461125"/>
                  </a:lnTo>
                  <a:lnTo>
                    <a:pt x="161608" y="494974"/>
                  </a:lnTo>
                  <a:lnTo>
                    <a:pt x="188798" y="494974"/>
                  </a:lnTo>
                  <a:lnTo>
                    <a:pt x="188798" y="471156"/>
                  </a:lnTo>
                  <a:lnTo>
                    <a:pt x="224398" y="484291"/>
                  </a:lnTo>
                  <a:cubicBezTo>
                    <a:pt x="302198" y="503070"/>
                    <a:pt x="383392" y="493680"/>
                    <a:pt x="459418" y="456122"/>
                  </a:cubicBezTo>
                  <a:lnTo>
                    <a:pt x="459418" y="297790"/>
                  </a:lnTo>
                  <a:lnTo>
                    <a:pt x="500192" y="272770"/>
                  </a:lnTo>
                  <a:lnTo>
                    <a:pt x="500225" y="272850"/>
                  </a:lnTo>
                  <a:lnTo>
                    <a:pt x="500225" y="463598"/>
                  </a:lnTo>
                  <a:cubicBezTo>
                    <a:pt x="500141" y="478509"/>
                    <a:pt x="489490" y="491289"/>
                    <a:pt x="474789" y="494004"/>
                  </a:cubicBezTo>
                  <a:cubicBezTo>
                    <a:pt x="419113" y="521027"/>
                    <a:pt x="360932" y="534559"/>
                    <a:pt x="303044" y="534559"/>
                  </a:cubicBezTo>
                  <a:cubicBezTo>
                    <a:pt x="245071" y="534559"/>
                    <a:pt x="187391" y="521027"/>
                    <a:pt x="132593" y="494004"/>
                  </a:cubicBezTo>
                  <a:cubicBezTo>
                    <a:pt x="117933" y="491247"/>
                    <a:pt x="107325" y="478509"/>
                    <a:pt x="107241" y="463598"/>
                  </a:cubicBezTo>
                  <a:close/>
                  <a:moveTo>
                    <a:pt x="588603" y="218519"/>
                  </a:moveTo>
                  <a:lnTo>
                    <a:pt x="588603" y="327965"/>
                  </a:lnTo>
                  <a:lnTo>
                    <a:pt x="585802" y="325665"/>
                  </a:lnTo>
                  <a:cubicBezTo>
                    <a:pt x="580852" y="323619"/>
                    <a:pt x="575527" y="323170"/>
                    <a:pt x="570494" y="324177"/>
                  </a:cubicBezTo>
                  <a:lnTo>
                    <a:pt x="561413" y="329036"/>
                  </a:lnTo>
                  <a:lnTo>
                    <a:pt x="561413" y="235203"/>
                  </a:lnTo>
                  <a:close/>
                  <a:moveTo>
                    <a:pt x="125812" y="189391"/>
                  </a:moveTo>
                  <a:lnTo>
                    <a:pt x="291798" y="295596"/>
                  </a:lnTo>
                  <a:cubicBezTo>
                    <a:pt x="297520" y="299229"/>
                    <a:pt x="294889" y="308083"/>
                    <a:pt x="288122" y="308083"/>
                  </a:cubicBezTo>
                  <a:lnTo>
                    <a:pt x="288081" y="308083"/>
                  </a:lnTo>
                  <a:cubicBezTo>
                    <a:pt x="286786" y="308083"/>
                    <a:pt x="285491" y="307707"/>
                    <a:pt x="284405" y="307039"/>
                  </a:cubicBezTo>
                  <a:lnTo>
                    <a:pt x="118461" y="200834"/>
                  </a:lnTo>
                  <a:cubicBezTo>
                    <a:pt x="115203" y="198871"/>
                    <a:pt x="114201" y="194570"/>
                    <a:pt x="116289" y="191354"/>
                  </a:cubicBezTo>
                  <a:cubicBezTo>
                    <a:pt x="118336" y="188138"/>
                    <a:pt x="122638" y="187261"/>
                    <a:pt x="125812" y="189391"/>
                  </a:cubicBezTo>
                  <a:close/>
                  <a:moveTo>
                    <a:pt x="304444" y="44310"/>
                  </a:moveTo>
                  <a:lnTo>
                    <a:pt x="59394" y="194700"/>
                  </a:lnTo>
                  <a:lnTo>
                    <a:pt x="304444" y="345048"/>
                  </a:lnTo>
                  <a:lnTo>
                    <a:pt x="549452" y="194700"/>
                  </a:lnTo>
                  <a:close/>
                  <a:moveTo>
                    <a:pt x="293753" y="3006"/>
                  </a:moveTo>
                  <a:cubicBezTo>
                    <a:pt x="300310" y="-1003"/>
                    <a:pt x="308536" y="-1003"/>
                    <a:pt x="315093" y="3006"/>
                  </a:cubicBezTo>
                  <a:lnTo>
                    <a:pt x="599106" y="177284"/>
                  </a:lnTo>
                  <a:cubicBezTo>
                    <a:pt x="612093" y="185261"/>
                    <a:pt x="612093" y="204097"/>
                    <a:pt x="599106" y="212074"/>
                  </a:cubicBezTo>
                  <a:lnTo>
                    <a:pt x="588603" y="218519"/>
                  </a:lnTo>
                  <a:lnTo>
                    <a:pt x="588603" y="195874"/>
                  </a:lnTo>
                  <a:lnTo>
                    <a:pt x="561413" y="195874"/>
                  </a:lnTo>
                  <a:lnTo>
                    <a:pt x="561413" y="235203"/>
                  </a:lnTo>
                  <a:lnTo>
                    <a:pt x="500192" y="272770"/>
                  </a:lnTo>
                  <a:lnTo>
                    <a:pt x="494242" y="258409"/>
                  </a:lnTo>
                  <a:cubicBezTo>
                    <a:pt x="490546" y="254713"/>
                    <a:pt x="485440" y="252426"/>
                    <a:pt x="479801" y="252426"/>
                  </a:cubicBezTo>
                  <a:cubicBezTo>
                    <a:pt x="468565" y="252426"/>
                    <a:pt x="459418" y="261573"/>
                    <a:pt x="459418" y="272850"/>
                  </a:cubicBezTo>
                  <a:lnTo>
                    <a:pt x="459418" y="297790"/>
                  </a:lnTo>
                  <a:lnTo>
                    <a:pt x="315093" y="386352"/>
                  </a:lnTo>
                  <a:cubicBezTo>
                    <a:pt x="311877" y="388315"/>
                    <a:pt x="308202" y="389359"/>
                    <a:pt x="304444" y="389359"/>
                  </a:cubicBezTo>
                  <a:cubicBezTo>
                    <a:pt x="300644" y="389359"/>
                    <a:pt x="296969" y="388315"/>
                    <a:pt x="293753" y="386352"/>
                  </a:cubicBezTo>
                  <a:lnTo>
                    <a:pt x="188798" y="321949"/>
                  </a:lnTo>
                  <a:lnTo>
                    <a:pt x="188798" y="304617"/>
                  </a:lnTo>
                  <a:lnTo>
                    <a:pt x="161608" y="304617"/>
                  </a:lnTo>
                  <a:lnTo>
                    <a:pt x="161608" y="305264"/>
                  </a:lnTo>
                  <a:lnTo>
                    <a:pt x="148047" y="296943"/>
                  </a:lnTo>
                  <a:lnTo>
                    <a:pt x="148047" y="262283"/>
                  </a:lnTo>
                  <a:cubicBezTo>
                    <a:pt x="148047" y="251006"/>
                    <a:pt x="138900" y="241859"/>
                    <a:pt x="127623" y="241859"/>
                  </a:cubicBezTo>
                  <a:cubicBezTo>
                    <a:pt x="116346" y="241859"/>
                    <a:pt x="107241" y="251006"/>
                    <a:pt x="107241" y="262283"/>
                  </a:cubicBezTo>
                  <a:lnTo>
                    <a:pt x="107241" y="271903"/>
                  </a:lnTo>
                  <a:lnTo>
                    <a:pt x="9740" y="212074"/>
                  </a:lnTo>
                  <a:cubicBezTo>
                    <a:pt x="-3247" y="204097"/>
                    <a:pt x="-3247" y="185261"/>
                    <a:pt x="9740" y="177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102E450-9B22-9FE7-971B-31C768B9773D}"/>
              </a:ext>
            </a:extLst>
          </p:cNvPr>
          <p:cNvSpPr/>
          <p:nvPr/>
        </p:nvSpPr>
        <p:spPr>
          <a:xfrm>
            <a:off x="2632864" y="5149868"/>
            <a:ext cx="5094057" cy="403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Century Gothic" panose="020B0502020202020204" pitchFamily="34" charset="0"/>
              </a:rPr>
              <a:t>User friendly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5DCBB2-C58C-3604-16DE-D03CEDF756E4}"/>
              </a:ext>
            </a:extLst>
          </p:cNvPr>
          <p:cNvSpPr txBox="1"/>
          <p:nvPr/>
        </p:nvSpPr>
        <p:spPr>
          <a:xfrm>
            <a:off x="1507042" y="600981"/>
            <a:ext cx="31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Shortages of the project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66884-91D3-664A-2C62-6F31BE25887A}"/>
              </a:ext>
            </a:extLst>
          </p:cNvPr>
          <p:cNvSpPr txBox="1"/>
          <p:nvPr/>
        </p:nvSpPr>
        <p:spPr>
          <a:xfrm>
            <a:off x="2632864" y="1790043"/>
            <a:ext cx="423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Gilroy"/>
              </a:rPr>
              <a:t>Did not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ilroy"/>
              </a:rPr>
              <a:t>test a camera with larger FOV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D4937A-EA53-2EC5-23C3-3F73F9BF4DAE}"/>
              </a:ext>
            </a:extLst>
          </p:cNvPr>
          <p:cNvSpPr txBox="1"/>
          <p:nvPr/>
        </p:nvSpPr>
        <p:spPr>
          <a:xfrm>
            <a:off x="2611424" y="3040855"/>
            <a:ext cx="4236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Gilroy"/>
              </a:rPr>
              <a:t>Try different library may significantly increase the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Gilroy"/>
              </a:rPr>
              <a:t>Optimize algorithm logic is another way.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8B920D-15F2-3CF0-52D1-2F71534C461D}"/>
              </a:ext>
            </a:extLst>
          </p:cNvPr>
          <p:cNvSpPr txBox="1"/>
          <p:nvPr/>
        </p:nvSpPr>
        <p:spPr>
          <a:xfrm>
            <a:off x="2611424" y="4292533"/>
            <a:ext cx="423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Change theta according to layer the point is in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" y="763291"/>
            <a:ext cx="5331417" cy="53314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74662" y="2721114"/>
            <a:ext cx="4229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 for helps!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2" y="783956"/>
            <a:ext cx="5290088" cy="529008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00761" y="1968285"/>
            <a:ext cx="2634712" cy="2634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98363" y="2623921"/>
            <a:ext cx="2105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7546" y="2941120"/>
            <a:ext cx="4184542" cy="58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159266-96B2-061E-53BD-FBC4BBC4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995" y="1029779"/>
            <a:ext cx="6860930" cy="23992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FAFEFA-AABF-133A-C725-09967A92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16234"/>
            <a:ext cx="3943927" cy="2399222"/>
          </a:xfrm>
          <a:prstGeom prst="rect">
            <a:avLst/>
          </a:prstGeom>
        </p:spPr>
      </p:pic>
      <p:pic>
        <p:nvPicPr>
          <p:cNvPr id="22" name="图片 21" descr="图片包含 室内, 灯光, 桌子, 小&#10;&#10;描述已自动生成">
            <a:extLst>
              <a:ext uri="{FF2B5EF4-FFF2-40B4-BE49-F238E27FC236}">
                <a16:creationId xmlns:a16="http://schemas.microsoft.com/office/drawing/2014/main" id="{B4960DF2-74C9-8E1C-889A-CFB9709F5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5" y="1743835"/>
            <a:ext cx="3316518" cy="44202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62669F3-7D13-7909-F0FF-DA07DC9F4099}"/>
              </a:ext>
            </a:extLst>
          </p:cNvPr>
          <p:cNvSpPr txBox="1"/>
          <p:nvPr/>
        </p:nvSpPr>
        <p:spPr>
          <a:xfrm>
            <a:off x="-290457" y="576353"/>
            <a:ext cx="418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4B57B0-92E7-FECF-D1E9-B7FDDE631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17" y="1223059"/>
            <a:ext cx="6772170" cy="50791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00E065-3F08-9004-26BD-C1B378C0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58" y="4504091"/>
            <a:ext cx="962025" cy="11620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42B9D5-3DA2-C27F-1B8A-0D5288815B8F}"/>
              </a:ext>
            </a:extLst>
          </p:cNvPr>
          <p:cNvSpPr txBox="1"/>
          <p:nvPr/>
        </p:nvSpPr>
        <p:spPr>
          <a:xfrm>
            <a:off x="666974" y="599337"/>
            <a:ext cx="418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Images and Tools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2" y="783956"/>
            <a:ext cx="5290088" cy="529008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00761" y="1968285"/>
            <a:ext cx="2634712" cy="2634712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98363" y="2623921"/>
            <a:ext cx="2105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8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6207" y="2844222"/>
            <a:ext cx="4184542" cy="58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4349" y="707681"/>
            <a:ext cx="7407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2.1  Grid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A8F0C9-F40E-2A84-9039-515775CD0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3068" b="35804"/>
          <a:stretch/>
        </p:blipFill>
        <p:spPr>
          <a:xfrm>
            <a:off x="1402652" y="1778811"/>
            <a:ext cx="2875446" cy="4129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07A8C9-13D4-AF52-3DA3-3C9137828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577" y="1859629"/>
            <a:ext cx="4331970" cy="38955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998A68-99F5-5C2A-26E7-0F2051946ED2}"/>
              </a:ext>
            </a:extLst>
          </p:cNvPr>
          <p:cNvSpPr txBox="1"/>
          <p:nvPr/>
        </p:nvSpPr>
        <p:spPr>
          <a:xfrm>
            <a:off x="912419" y="6015802"/>
            <a:ext cx="441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Pixel coordinates</a:t>
            </a:r>
            <a:r>
              <a:rPr lang="en-US" altLang="zh-CN" dirty="0"/>
              <a:t> : </a:t>
            </a:r>
            <a:r>
              <a:rPr lang="en-US" altLang="zh-CN" b="1" dirty="0"/>
              <a:t>world coordinates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9CCCD15-BB2B-7A74-1A3B-1DB79FD14209}"/>
              </a:ext>
            </a:extLst>
          </p:cNvPr>
          <p:cNvSpPr/>
          <p:nvPr/>
        </p:nvSpPr>
        <p:spPr>
          <a:xfrm>
            <a:off x="4616139" y="3225987"/>
            <a:ext cx="1684397" cy="272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39AA7-F801-6127-339F-882356D78E40}"/>
              </a:ext>
            </a:extLst>
          </p:cNvPr>
          <p:cNvSpPr txBox="1"/>
          <p:nvPr/>
        </p:nvSpPr>
        <p:spPr>
          <a:xfrm>
            <a:off x="4666825" y="2992720"/>
            <a:ext cx="168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4D74D4-4D06-8131-7702-E7F94B3230FD}"/>
              </a:ext>
            </a:extLst>
          </p:cNvPr>
          <p:cNvSpPr txBox="1"/>
          <p:nvPr/>
        </p:nvSpPr>
        <p:spPr>
          <a:xfrm>
            <a:off x="1230995" y="127341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Below is the goal we want to reach in this step.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452E05-B80E-D28A-E495-635B4E2A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9" y="1437965"/>
            <a:ext cx="5427081" cy="42958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BF5A9B-5523-E119-D9B5-906491790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41" y="1451724"/>
            <a:ext cx="5216114" cy="4268341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B37BCF88-C5C3-C4D8-65D8-A24AE16BD651}"/>
              </a:ext>
            </a:extLst>
          </p:cNvPr>
          <p:cNvSpPr/>
          <p:nvPr/>
        </p:nvSpPr>
        <p:spPr>
          <a:xfrm>
            <a:off x="5660954" y="3762488"/>
            <a:ext cx="1032734" cy="32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46ED53-2F3E-061D-588D-05DC99FB9561}"/>
              </a:ext>
            </a:extLst>
          </p:cNvPr>
          <p:cNvSpPr txBox="1"/>
          <p:nvPr/>
        </p:nvSpPr>
        <p:spPr>
          <a:xfrm>
            <a:off x="2431229" y="5748156"/>
            <a:ext cx="229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image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91967C-7A78-B04D-F994-6E6AFD50D908}"/>
              </a:ext>
            </a:extLst>
          </p:cNvPr>
          <p:cNvSpPr txBox="1"/>
          <p:nvPr/>
        </p:nvSpPr>
        <p:spPr>
          <a:xfrm>
            <a:off x="7691719" y="5751192"/>
            <a:ext cx="25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Preprocessed image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DA2D2A-3F62-9EC8-7896-379400485FC9}"/>
              </a:ext>
            </a:extLst>
          </p:cNvPr>
          <p:cNvSpPr txBox="1"/>
          <p:nvPr/>
        </p:nvSpPr>
        <p:spPr>
          <a:xfrm>
            <a:off x="844475" y="737476"/>
            <a:ext cx="1027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 get grid points, first processing the original images to give each point an accurate position.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6278" y="455310"/>
            <a:ext cx="11143281" cy="594738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id="{A7A79833-A593-DC51-6BCD-3496DA481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6" y="1083160"/>
            <a:ext cx="5311588" cy="3983691"/>
          </a:xfrm>
          <a:prstGeom prst="rect">
            <a:avLst/>
          </a:prstGeom>
        </p:spPr>
      </p:pic>
      <p:pic>
        <p:nvPicPr>
          <p:cNvPr id="6" name="图片 5" descr="背景图案&#10;&#10;描述已自动生成">
            <a:extLst>
              <a:ext uri="{FF2B5EF4-FFF2-40B4-BE49-F238E27FC236}">
                <a16:creationId xmlns:a16="http://schemas.microsoft.com/office/drawing/2014/main" id="{CBC9504D-EFEF-6CEE-B8C6-6B3AF2D8A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07" y="1083160"/>
            <a:ext cx="5311588" cy="39836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0CABD8-C83C-CB8C-C85B-28239C870BA6}"/>
              </a:ext>
            </a:extLst>
          </p:cNvPr>
          <p:cNvSpPr txBox="1"/>
          <p:nvPr/>
        </p:nvSpPr>
        <p:spPr>
          <a:xfrm>
            <a:off x="2108499" y="5194158"/>
            <a:ext cx="33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Short exposure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36447A-15A9-C0F2-2CDB-6C2DB5848ED2}"/>
              </a:ext>
            </a:extLst>
          </p:cNvPr>
          <p:cNvSpPr txBox="1"/>
          <p:nvPr/>
        </p:nvSpPr>
        <p:spPr>
          <a:xfrm>
            <a:off x="7779572" y="5180773"/>
            <a:ext cx="337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Long exposure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50DCE6-FA65-B7DE-45D2-1E07B001ECA9}"/>
              </a:ext>
            </a:extLst>
          </p:cNvPr>
          <p:cNvSpPr txBox="1"/>
          <p:nvPr/>
        </p:nvSpPr>
        <p:spPr>
          <a:xfrm>
            <a:off x="7779572" y="5479360"/>
            <a:ext cx="418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Exposure time: 8000 us</a:t>
            </a:r>
          </a:p>
          <a:p>
            <a:r>
              <a:rPr lang="en-US" altLang="zh-CN" dirty="0"/>
              <a:t>Center: bad</a:t>
            </a:r>
          </a:p>
          <a:p>
            <a:r>
              <a:rPr lang="en-US" altLang="zh-CN" dirty="0"/>
              <a:t>Range: large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C02F04-AD5B-B10A-5C7D-699B84BA0964}"/>
              </a:ext>
            </a:extLst>
          </p:cNvPr>
          <p:cNvSpPr txBox="1"/>
          <p:nvPr/>
        </p:nvSpPr>
        <p:spPr>
          <a:xfrm>
            <a:off x="2157474" y="5521425"/>
            <a:ext cx="418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Exposure time: 200 us</a:t>
            </a:r>
          </a:p>
          <a:p>
            <a:r>
              <a:rPr lang="en-US" altLang="zh-CN" dirty="0"/>
              <a:t>Center: good</a:t>
            </a:r>
          </a:p>
          <a:p>
            <a:r>
              <a:rPr lang="en-US" altLang="zh-CN" dirty="0"/>
              <a:t>Range: small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026655-5026-1C7C-867C-15FCACFBAAA3}"/>
              </a:ext>
            </a:extLst>
          </p:cNvPr>
          <p:cNvSpPr txBox="1"/>
          <p:nvPr/>
        </p:nvSpPr>
        <p:spPr>
          <a:xfrm>
            <a:off x="842378" y="592908"/>
            <a:ext cx="1080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 get more points and reduce noise impact, we can observe the images in different exposure time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60538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SwiaGRpZCI6IjMwOWEwOGExNGMzMDEwNDcxMzg1NmIzMDYyZjJkNDI3IiwidXNlckNvdW50Ijox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44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44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44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44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448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1003</Words>
  <Application>Microsoft Office PowerPoint</Application>
  <PresentationFormat>宽屏</PresentationFormat>
  <Paragraphs>208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Gilroy</vt:lpstr>
      <vt:lpstr>等线</vt:lpstr>
      <vt:lpstr>等线 Light</vt:lpstr>
      <vt:lpstr>微软雅黑</vt:lpstr>
      <vt:lpstr>Arial</vt:lpstr>
      <vt:lpstr>Bahnschrift SemiBold Condensed</vt:lpstr>
      <vt:lpstr>Cambria Math</vt:lpstr>
      <vt:lpstr>Century Gothic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c5526</cp:lastModifiedBy>
  <cp:revision>23</cp:revision>
  <dcterms:created xsi:type="dcterms:W3CDTF">2020-11-26T03:45:00Z</dcterms:created>
  <dcterms:modified xsi:type="dcterms:W3CDTF">2024-08-26T08:36:28Z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KSOTemplateUUID">
    <vt:lpwstr>v1.0_mb_cOf1xK+aKXP+eJOhPlTTbg==</vt:lpwstr>
  </property>
  <property fmtid="{D5CDD505-2E9C-101B-9397-08002B2CF9AE}" pid="4" name="ICV">
    <vt:lpwstr>C6D7A6D239544D3DAA50DD88541FEAC8_11</vt:lpwstr>
  </property>
</Properties>
</file>