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5995099-50F7-41C4-B181-C8393E4A937B}">
  <a:tblStyle styleId="{75995099-50F7-41C4-B181-C8393E4A937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Categorization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Student: Melemciuc Marius-Constantin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675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74950"/>
            <a:ext cx="8520600" cy="408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documents on topics/domains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  Reuters-21578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21578 Docs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20856 Train Docs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722     Test Docs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the 10 most popular topics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topic T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 &lt; i &lt; 10 </a:t>
            </a:r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document D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k1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type T or non-T, but not both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have the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model</a:t>
            </a:r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test document D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k2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 or non-T, based on the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model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Test we obtain 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ability of the classifier not to label as positive a sample that is negative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ability of the classifier to find 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positive samples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harmonic mean of the </a:t>
            </a:r>
            <a:r>
              <a:rPr i="1"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51275" y="865575"/>
            <a:ext cx="8520600" cy="398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Labels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51275" y="158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Example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752725" y="2928075"/>
            <a:ext cx="23685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Test Docs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45  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30200" lvl="1" marL="91440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677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504300" y="2542000"/>
            <a:ext cx="272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Train Docs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583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20273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335350"/>
            <a:ext cx="8520600" cy="42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775" y="335349"/>
            <a:ext cx="1493325" cy="115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Shape 88"/>
          <p:cNvGraphicFramePr/>
          <p:nvPr/>
        </p:nvGraphicFramePr>
        <p:xfrm>
          <a:off x="4647975" y="5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{75995099-50F7-41C4-B181-C8393E4A937B}</a:tableStyleId>
              </a:tblPr>
              <a:tblGrid>
                <a:gridCol w="685725"/>
                <a:gridCol w="685725"/>
              </a:tblGrid>
              <a:tr h="4749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49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675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00" y="1701912"/>
            <a:ext cx="10477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550" y="1835262"/>
            <a:ext cx="10477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7600" y="1835262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Average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00" y="12663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850" y="12663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550" y="1418712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226550"/>
            <a:ext cx="8520600" cy="45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75" y="7825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225" y="7825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7175" y="934925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612300"/>
            <a:ext cx="8520600" cy="39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75" y="1128700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200" y="1128687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8025" y="1281100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