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ED1DCBD-6C4C-4477-AA2D-E9037DBFEE18}">
  <a:tblStyle styleId="{8ED1DCBD-6C4C-4477-AA2D-E9037DBFEE1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Categorization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Student: Melemciuc Marius-Constantin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67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74950"/>
            <a:ext cx="8520600" cy="40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Clasificarea documentelor pe topic-uri/domenii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 Reuters-21578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21578 Docs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20856 Train Docs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722     Test Docs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Luăm cele mai populare 10 topic-uri - 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fiecare topic T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 &lt; i &lt; 10 </a:t>
            </a:r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Documentul de train D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k1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de tipul T sau non-T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Avem construit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modelul</a:t>
            </a:r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Clasificăm documentul de test D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k2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 T sau non-T, pe baza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modelului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 baza Test obținem 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abilitatea de a nu clasifica pozitiv un doc ce este negativ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abilitatea de a clasifica corect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toate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pozitivele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media armonică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51275" y="865575"/>
            <a:ext cx="8520600" cy="39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Labels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51275" y="158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 Test	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752725" y="2928075"/>
            <a:ext cx="23685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Test Docs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45  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677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504300" y="2542000"/>
            <a:ext cx="272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Train Docs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583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20273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335350"/>
            <a:ext cx="8520600" cy="42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75" y="335349"/>
            <a:ext cx="1493325" cy="115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Shape 88"/>
          <p:cNvGraphicFramePr/>
          <p:nvPr/>
        </p:nvGraphicFramePr>
        <p:xfrm>
          <a:off x="4647975" y="5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{8ED1DCBD-6C4C-4477-AA2D-E9037DBFEE18}</a:tableStyleId>
              </a:tblPr>
              <a:tblGrid>
                <a:gridCol w="685725"/>
                <a:gridCol w="685725"/>
              </a:tblGrid>
              <a:tr h="474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4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00" y="1701912"/>
            <a:ext cx="10477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550" y="1835262"/>
            <a:ext cx="10477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600" y="1835262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testelor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Aplicând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00" y="12663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850" y="12663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550" y="1418712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26550"/>
            <a:ext cx="8520600" cy="45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Aplicând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75" y="7825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225" y="7825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175" y="934925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612300"/>
            <a:ext cx="8520600" cy="39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Fără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75" y="1128700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200" y="1128687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025" y="1281100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