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779838" cy="4321175"/>
  <p:notesSz cx="6858000" cy="9144000"/>
  <p:defaultTextStyle>
    <a:defPPr>
      <a:defRPr lang="de-DE"/>
    </a:defPPr>
    <a:lvl1pPr marL="0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6842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3685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0527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7369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34211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1054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27896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74738" algn="l" defTabSz="49368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498" y="-600"/>
      </p:cViewPr>
      <p:guideLst>
        <p:guide orient="horz" pos="1361"/>
        <p:guide pos="11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3488" y="1342366"/>
            <a:ext cx="3212862" cy="92625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66977" y="2448668"/>
            <a:ext cx="2645888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0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4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1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7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4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9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10623" y="91027"/>
            <a:ext cx="468543" cy="193552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4343" y="91027"/>
            <a:ext cx="1343286" cy="193552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68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68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581" y="2776761"/>
            <a:ext cx="3212862" cy="858233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98581" y="1831500"/>
            <a:ext cx="3212862" cy="945256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68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36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05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736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342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10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278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7473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45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4341" y="529148"/>
            <a:ext cx="905586" cy="149740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2925" y="529148"/>
            <a:ext cx="906243" cy="1497407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64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995" y="173049"/>
            <a:ext cx="3401854" cy="72019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8991" y="967268"/>
            <a:ext cx="1670085" cy="403109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88991" y="1370375"/>
            <a:ext cx="1670085" cy="248967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920106" y="967268"/>
            <a:ext cx="1670741" cy="403109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42" indent="0">
              <a:buNone/>
              <a:defRPr sz="1100" b="1"/>
            </a:lvl2pPr>
            <a:lvl3pPr marL="493685" indent="0">
              <a:buNone/>
              <a:defRPr sz="1000" b="1"/>
            </a:lvl3pPr>
            <a:lvl4pPr marL="740527" indent="0">
              <a:buNone/>
              <a:defRPr sz="900" b="1"/>
            </a:lvl4pPr>
            <a:lvl5pPr marL="987369" indent="0">
              <a:buNone/>
              <a:defRPr sz="900" b="1"/>
            </a:lvl5pPr>
            <a:lvl6pPr marL="1234211" indent="0">
              <a:buNone/>
              <a:defRPr sz="900" b="1"/>
            </a:lvl6pPr>
            <a:lvl7pPr marL="1481054" indent="0">
              <a:buNone/>
              <a:defRPr sz="900" b="1"/>
            </a:lvl7pPr>
            <a:lvl8pPr marL="1727896" indent="0">
              <a:buNone/>
              <a:defRPr sz="900" b="1"/>
            </a:lvl8pPr>
            <a:lvl9pPr marL="1974738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920106" y="1370375"/>
            <a:ext cx="1670741" cy="248967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74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7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1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8995" y="172050"/>
            <a:ext cx="1243540" cy="732199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77813" y="172051"/>
            <a:ext cx="2113035" cy="3688003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8995" y="904247"/>
            <a:ext cx="1243540" cy="2955804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0875" y="3024827"/>
            <a:ext cx="2267903" cy="35709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40875" y="386108"/>
            <a:ext cx="2267903" cy="2592705"/>
          </a:xfrm>
        </p:spPr>
        <p:txBody>
          <a:bodyPr/>
          <a:lstStyle>
            <a:lvl1pPr marL="0" indent="0">
              <a:buNone/>
              <a:defRPr sz="1700"/>
            </a:lvl1pPr>
            <a:lvl2pPr marL="246842" indent="0">
              <a:buNone/>
              <a:defRPr sz="1500"/>
            </a:lvl2pPr>
            <a:lvl3pPr marL="493685" indent="0">
              <a:buNone/>
              <a:defRPr sz="1300"/>
            </a:lvl3pPr>
            <a:lvl4pPr marL="740527" indent="0">
              <a:buNone/>
              <a:defRPr sz="1100"/>
            </a:lvl4pPr>
            <a:lvl5pPr marL="987369" indent="0">
              <a:buNone/>
              <a:defRPr sz="1100"/>
            </a:lvl5pPr>
            <a:lvl6pPr marL="1234211" indent="0">
              <a:buNone/>
              <a:defRPr sz="1100"/>
            </a:lvl6pPr>
            <a:lvl7pPr marL="1481054" indent="0">
              <a:buNone/>
              <a:defRPr sz="1100"/>
            </a:lvl7pPr>
            <a:lvl8pPr marL="1727896" indent="0">
              <a:buNone/>
              <a:defRPr sz="1100"/>
            </a:lvl8pPr>
            <a:lvl9pPr marL="1974738" indent="0">
              <a:buNone/>
              <a:defRPr sz="1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0875" y="3381921"/>
            <a:ext cx="2267903" cy="507138"/>
          </a:xfrm>
        </p:spPr>
        <p:txBody>
          <a:bodyPr/>
          <a:lstStyle>
            <a:lvl1pPr marL="0" indent="0">
              <a:buNone/>
              <a:defRPr sz="800"/>
            </a:lvl1pPr>
            <a:lvl2pPr marL="246842" indent="0">
              <a:buNone/>
              <a:defRPr sz="600"/>
            </a:lvl2pPr>
            <a:lvl3pPr marL="493685" indent="0">
              <a:buNone/>
              <a:defRPr sz="500"/>
            </a:lvl3pPr>
            <a:lvl4pPr marL="740527" indent="0">
              <a:buNone/>
              <a:defRPr sz="500"/>
            </a:lvl4pPr>
            <a:lvl5pPr marL="987369" indent="0">
              <a:buNone/>
              <a:defRPr sz="500"/>
            </a:lvl5pPr>
            <a:lvl6pPr marL="1234211" indent="0">
              <a:buNone/>
              <a:defRPr sz="500"/>
            </a:lvl6pPr>
            <a:lvl7pPr marL="1481054" indent="0">
              <a:buNone/>
              <a:defRPr sz="500"/>
            </a:lvl7pPr>
            <a:lvl8pPr marL="1727896" indent="0">
              <a:buNone/>
              <a:defRPr sz="500"/>
            </a:lvl8pPr>
            <a:lvl9pPr marL="1974738" indent="0">
              <a:buNone/>
              <a:defRPr sz="5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2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8995" y="173049"/>
            <a:ext cx="3401854" cy="720196"/>
          </a:xfrm>
          <a:prstGeom prst="rect">
            <a:avLst/>
          </a:prstGeom>
        </p:spPr>
        <p:txBody>
          <a:bodyPr vert="horz" lIns="49368" tIns="24684" rIns="49368" bIns="24684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8995" y="1008276"/>
            <a:ext cx="3401854" cy="2851776"/>
          </a:xfrm>
          <a:prstGeom prst="rect">
            <a:avLst/>
          </a:prstGeom>
        </p:spPr>
        <p:txBody>
          <a:bodyPr vert="horz" lIns="49368" tIns="24684" rIns="49368" bIns="24684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88994" y="4005094"/>
            <a:ext cx="881962" cy="230063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1DDAE-C6F3-4492-9966-F567EF9CF674}" type="datetimeFigureOut">
              <a:rPr lang="de-DE" smtClean="0"/>
              <a:t>25.03.2013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1447" y="4005094"/>
            <a:ext cx="1196947" cy="230063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708887" y="4005094"/>
            <a:ext cx="881962" cy="230063"/>
          </a:xfrm>
          <a:prstGeom prst="rect">
            <a:avLst/>
          </a:prstGeom>
        </p:spPr>
        <p:txBody>
          <a:bodyPr vert="horz" lIns="49368" tIns="24684" rIns="49368" bIns="2468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DFE7-C885-44CA-BE8D-B39DD5F68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02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3685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32" indent="-185132" algn="l" defTabSz="493685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19" indent="-154276" algn="l" defTabSz="49368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06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48" indent="-123421" algn="l" defTabSz="493685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790" indent="-123421" algn="l" defTabSz="493685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7633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475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51317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159" indent="-123421" algn="l" defTabSz="493685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42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3685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0527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69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211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1054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7896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4738" algn="l" defTabSz="49368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hteck 257"/>
          <p:cNvSpPr/>
          <p:nvPr/>
        </p:nvSpPr>
        <p:spPr>
          <a:xfrm>
            <a:off x="1236418" y="930904"/>
            <a:ext cx="2453701" cy="16293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15000"/>
                  <a:lumOff val="85000"/>
                </a:schemeClr>
              </a:gs>
              <a:gs pos="100000">
                <a:schemeClr val="accent6">
                  <a:lumMod val="5000"/>
                  <a:lumOff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Ins="0" rtlCol="0" anchor="b" anchorCtr="1"/>
          <a:lstStyle/>
          <a:p>
            <a:pPr algn="ctr"/>
            <a:r>
              <a:rPr lang="de-DE" sz="1400" b="1" noProof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field </a:t>
            </a:r>
            <a:r>
              <a:rPr lang="de-DE" sz="1400" b="1" noProof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of </a:t>
            </a:r>
            <a:r>
              <a:rPr lang="de-DE" sz="1400" b="1" noProof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view</a:t>
            </a:r>
            <a:endParaRPr lang="de-DE" sz="1400" b="1" noProof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9" name="Gerade Verbindung 258"/>
          <p:cNvCxnSpPr/>
          <p:nvPr/>
        </p:nvCxnSpPr>
        <p:spPr>
          <a:xfrm>
            <a:off x="1241698" y="926303"/>
            <a:ext cx="2448421" cy="0"/>
          </a:xfrm>
          <a:prstGeom prst="line">
            <a:avLst/>
          </a:prstGeom>
          <a:ln>
            <a:solidFill>
              <a:schemeClr val="accent6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259"/>
          <p:cNvCxnSpPr/>
          <p:nvPr/>
        </p:nvCxnSpPr>
        <p:spPr>
          <a:xfrm>
            <a:off x="1237363" y="2560647"/>
            <a:ext cx="2452756" cy="4601"/>
          </a:xfrm>
          <a:prstGeom prst="line">
            <a:avLst/>
          </a:prstGeom>
          <a:ln>
            <a:solidFill>
              <a:schemeClr val="accent6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hteck 260"/>
          <p:cNvSpPr/>
          <p:nvPr/>
        </p:nvSpPr>
        <p:spPr>
          <a:xfrm rot="18900000">
            <a:off x="1901319" y="1169518"/>
            <a:ext cx="1152128" cy="1152128"/>
          </a:xfrm>
          <a:prstGeom prst="rect">
            <a:avLst/>
          </a:prstGeom>
          <a:noFill/>
          <a:ln cmpd="dbl">
            <a:solidFill>
              <a:schemeClr val="accent6">
                <a:lumMod val="50000"/>
                <a:alpha val="3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2" name="Gerade Verbindung 261"/>
          <p:cNvCxnSpPr/>
          <p:nvPr/>
        </p:nvCxnSpPr>
        <p:spPr>
          <a:xfrm flipH="1">
            <a:off x="1102166" y="1769681"/>
            <a:ext cx="2571973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262"/>
          <p:cNvCxnSpPr/>
          <p:nvPr/>
        </p:nvCxnSpPr>
        <p:spPr>
          <a:xfrm flipH="1" flipV="1">
            <a:off x="1236418" y="35719"/>
            <a:ext cx="5283" cy="3528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/>
          <p:nvPr/>
        </p:nvCxnSpPr>
        <p:spPr>
          <a:xfrm>
            <a:off x="1241698" y="3564111"/>
            <a:ext cx="23807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mit Pfeil 264"/>
          <p:cNvCxnSpPr/>
          <p:nvPr/>
        </p:nvCxnSpPr>
        <p:spPr>
          <a:xfrm flipH="1" flipV="1">
            <a:off x="305594" y="3348087"/>
            <a:ext cx="936104" cy="216024"/>
          </a:xfrm>
          <a:prstGeom prst="straightConnector1">
            <a:avLst/>
          </a:prstGeom>
          <a:ln>
            <a:gradFill>
              <a:gsLst>
                <a:gs pos="0">
                  <a:schemeClr val="accent1"/>
                </a:gs>
                <a:gs pos="84000">
                  <a:schemeClr val="accent1">
                    <a:lumMod val="58000"/>
                    <a:lumOff val="42000"/>
                    <a:alpha val="28000"/>
                  </a:schemeClr>
                </a:gs>
              </a:gsLst>
              <a:lin ang="600000" scaled="0"/>
            </a:gra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6" name="Ellipse 265"/>
          <p:cNvSpPr/>
          <p:nvPr/>
        </p:nvSpPr>
        <p:spPr>
          <a:xfrm>
            <a:off x="1205694" y="3528107"/>
            <a:ext cx="72008" cy="720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7" name="Gruppieren 266"/>
          <p:cNvGrpSpPr/>
          <p:nvPr/>
        </p:nvGrpSpPr>
        <p:grpSpPr>
          <a:xfrm>
            <a:off x="2050938" y="926303"/>
            <a:ext cx="936104" cy="3429896"/>
            <a:chOff x="1872233" y="72033"/>
            <a:chExt cx="936104" cy="3429896"/>
          </a:xfrm>
        </p:grpSpPr>
        <p:cxnSp>
          <p:nvCxnSpPr>
            <p:cNvPr id="290" name="Gerade Verbindung 289"/>
            <p:cNvCxnSpPr>
              <a:stCxn id="293" idx="0"/>
            </p:cNvCxnSpPr>
            <p:nvPr/>
          </p:nvCxnSpPr>
          <p:spPr>
            <a:xfrm flipH="1" flipV="1">
              <a:off x="2335950" y="72033"/>
              <a:ext cx="4335" cy="2601804"/>
            </a:xfrm>
            <a:prstGeom prst="line">
              <a:avLst/>
            </a:prstGeom>
            <a:ln>
              <a:solidFill>
                <a:schemeClr val="accent1">
                  <a:shade val="95000"/>
                  <a:satMod val="10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uppieren 290"/>
            <p:cNvGrpSpPr/>
            <p:nvPr/>
          </p:nvGrpSpPr>
          <p:grpSpPr>
            <a:xfrm>
              <a:off x="1872233" y="2601829"/>
              <a:ext cx="936104" cy="900100"/>
              <a:chOff x="1872233" y="2601829"/>
              <a:chExt cx="936104" cy="900100"/>
            </a:xfrm>
          </p:grpSpPr>
          <p:sp>
            <p:nvSpPr>
              <p:cNvPr id="292" name="Textfeld 291"/>
              <p:cNvSpPr txBox="1"/>
              <p:nvPr/>
            </p:nvSpPr>
            <p:spPr>
              <a:xfrm>
                <a:off x="1872233" y="2978709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b="1" noProof="1" smtClean="0">
                    <a:solidFill>
                      <a:schemeClr val="accent1"/>
                    </a:solidFill>
                  </a:rPr>
                  <a:t>Camera</a:t>
                </a:r>
              </a:p>
              <a:p>
                <a:pPr algn="ctr"/>
                <a:r>
                  <a:rPr lang="de-DE" sz="1400" b="1" noProof="1" smtClean="0">
                    <a:solidFill>
                      <a:schemeClr val="accent1"/>
                    </a:solidFill>
                  </a:rPr>
                  <a:t>Space</a:t>
                </a:r>
                <a:endParaRPr lang="de-DE" sz="1400" b="1" noProof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93" name="Ellipse 292"/>
              <p:cNvSpPr/>
              <p:nvPr/>
            </p:nvSpPr>
            <p:spPr>
              <a:xfrm>
                <a:off x="2304281" y="2673837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94" name="Gruppieren 293"/>
              <p:cNvGrpSpPr/>
              <p:nvPr/>
            </p:nvGrpSpPr>
            <p:grpSpPr>
              <a:xfrm>
                <a:off x="2222021" y="2601829"/>
                <a:ext cx="227859" cy="360040"/>
                <a:chOff x="2173255" y="2808337"/>
                <a:chExt cx="227859" cy="360040"/>
              </a:xfrm>
            </p:grpSpPr>
            <p:sp>
              <p:nvSpPr>
                <p:cNvPr id="295" name="Bogen 294"/>
                <p:cNvSpPr/>
                <p:nvPr/>
              </p:nvSpPr>
              <p:spPr>
                <a:xfrm rot="18900000">
                  <a:off x="2173255" y="2855532"/>
                  <a:ext cx="227859" cy="227834"/>
                </a:xfrm>
                <a:prstGeom prst="arc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96" name="Gerade Verbindung 295"/>
                <p:cNvCxnSpPr/>
                <p:nvPr/>
              </p:nvCxnSpPr>
              <p:spPr>
                <a:xfrm>
                  <a:off x="2196120" y="2808337"/>
                  <a:ext cx="108161" cy="36004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Gerade Verbindung 296"/>
                <p:cNvCxnSpPr/>
                <p:nvPr/>
              </p:nvCxnSpPr>
              <p:spPr>
                <a:xfrm flipV="1">
                  <a:off x="2304281" y="2808337"/>
                  <a:ext cx="72008" cy="36004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8" name="Gruppieren 267"/>
          <p:cNvGrpSpPr/>
          <p:nvPr/>
        </p:nvGrpSpPr>
        <p:grpSpPr>
          <a:xfrm rot="20700803">
            <a:off x="1746510" y="1203141"/>
            <a:ext cx="1388500" cy="1415042"/>
            <a:chOff x="1203813" y="641190"/>
            <a:chExt cx="1388500" cy="1415042"/>
          </a:xfrm>
        </p:grpSpPr>
        <p:grpSp>
          <p:nvGrpSpPr>
            <p:cNvPr id="273" name="Gruppieren 272"/>
            <p:cNvGrpSpPr/>
            <p:nvPr/>
          </p:nvGrpSpPr>
          <p:grpSpPr>
            <a:xfrm>
              <a:off x="1440185" y="641190"/>
              <a:ext cx="1152128" cy="1152128"/>
              <a:chOff x="539936" y="648097"/>
              <a:chExt cx="1152128" cy="1152128"/>
            </a:xfrm>
          </p:grpSpPr>
          <p:sp>
            <p:nvSpPr>
              <p:cNvPr id="288" name="Rechteck 287"/>
              <p:cNvSpPr/>
              <p:nvPr/>
            </p:nvSpPr>
            <p:spPr>
              <a:xfrm>
                <a:off x="539936" y="648097"/>
                <a:ext cx="1152128" cy="1152128"/>
              </a:xfrm>
              <a:prstGeom prst="rect">
                <a:avLst/>
              </a:prstGeom>
              <a:noFill/>
              <a:ln cmpd="dbl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9" name="Textfeld 288"/>
              <p:cNvSpPr txBox="1"/>
              <p:nvPr/>
            </p:nvSpPr>
            <p:spPr>
              <a:xfrm>
                <a:off x="1070366" y="648677"/>
                <a:ext cx="621447" cy="159462"/>
              </a:xfrm>
              <a:prstGeom prst="rect">
                <a:avLst/>
              </a:prstGeom>
              <a:noFill/>
            </p:spPr>
            <p:txBody>
              <a:bodyPr wrap="none" lIns="0" tIns="36000" rIns="36000" bIns="0" rtlCol="0">
                <a:spAutoFit/>
              </a:bodyPr>
              <a:lstStyle/>
              <a:p>
                <a:pPr algn="r"/>
                <a:r>
                  <a:rPr lang="de-DE" sz="800" b="1" noProof="1" smtClean="0">
                    <a:solidFill>
                      <a:schemeClr val="accent6">
                        <a:lumMod val="75000"/>
                      </a:schemeClr>
                    </a:solidFill>
                  </a:rPr>
                  <a:t>Bounding Box</a:t>
                </a:r>
                <a:endParaRPr lang="de-DE" sz="800" b="1" noProof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74" name="Gruppieren 273"/>
            <p:cNvGrpSpPr/>
            <p:nvPr/>
          </p:nvGrpSpPr>
          <p:grpSpPr>
            <a:xfrm>
              <a:off x="1440185" y="857214"/>
              <a:ext cx="1152128" cy="720105"/>
              <a:chOff x="1872233" y="648097"/>
              <a:chExt cx="1152128" cy="720105"/>
            </a:xfrm>
          </p:grpSpPr>
          <p:sp>
            <p:nvSpPr>
              <p:cNvPr id="285" name="Rechteck 284"/>
              <p:cNvSpPr/>
              <p:nvPr/>
            </p:nvSpPr>
            <p:spPr>
              <a:xfrm>
                <a:off x="1872233" y="648097"/>
                <a:ext cx="1152128" cy="720105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7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7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70000"/>
                    </a:schemeClr>
                  </a:gs>
                </a:gsLst>
              </a:gradFill>
              <a:ln>
                <a:solidFill>
                  <a:schemeClr val="accent3">
                    <a:shade val="95000"/>
                    <a:satMod val="105000"/>
                    <a:alpha val="62000"/>
                  </a:schemeClr>
                </a:solidFill>
                <a:prstDash val="sysDash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Volume</a:t>
                </a:r>
                <a:br>
                  <a:rPr lang="de-DE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</a:br>
                <a:r>
                  <a:rPr lang="de-DE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Data</a:t>
                </a:r>
                <a:endParaRPr lang="de-DE" sz="1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86" name="Gerade Verbindung mit Pfeil 285"/>
              <p:cNvCxnSpPr/>
              <p:nvPr/>
            </p:nvCxnSpPr>
            <p:spPr>
              <a:xfrm flipV="1">
                <a:off x="1872233" y="648097"/>
                <a:ext cx="0" cy="7201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7" name="Gerade Verbindung mit Pfeil 286"/>
              <p:cNvCxnSpPr/>
              <p:nvPr/>
            </p:nvCxnSpPr>
            <p:spPr>
              <a:xfrm>
                <a:off x="1872233" y="1368202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uppieren 274"/>
            <p:cNvGrpSpPr/>
            <p:nvPr/>
          </p:nvGrpSpPr>
          <p:grpSpPr>
            <a:xfrm>
              <a:off x="1440185" y="1793318"/>
              <a:ext cx="1152128" cy="262914"/>
              <a:chOff x="1440185" y="1793318"/>
              <a:chExt cx="1152128" cy="262914"/>
            </a:xfrm>
          </p:grpSpPr>
          <p:cxnSp>
            <p:nvCxnSpPr>
              <p:cNvPr id="281" name="Gerade Verbindung mit Pfeil 280"/>
              <p:cNvCxnSpPr/>
              <p:nvPr/>
            </p:nvCxnSpPr>
            <p:spPr>
              <a:xfrm>
                <a:off x="1440185" y="1872233"/>
                <a:ext cx="1152128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440185" y="1793318"/>
                <a:ext cx="0" cy="15092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2592313" y="1793318"/>
                <a:ext cx="0" cy="15092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feld 283"/>
              <p:cNvSpPr txBox="1"/>
              <p:nvPr/>
            </p:nvSpPr>
            <p:spPr>
              <a:xfrm>
                <a:off x="1440185" y="1868779"/>
                <a:ext cx="1151877" cy="187453"/>
              </a:xfrm>
              <a:prstGeom prst="rect">
                <a:avLst/>
              </a:prstGeom>
              <a:noFill/>
            </p:spPr>
            <p:txBody>
              <a:bodyPr wrap="square" tIns="18000" rtlCol="0">
                <a:spAutoFit/>
              </a:bodyPr>
              <a:lstStyle/>
              <a:p>
                <a:pPr algn="ctr"/>
                <a:r>
                  <a:rPr lang="de-DE" sz="800" noProof="1" smtClean="0">
                    <a:solidFill>
                      <a:schemeClr val="accent2"/>
                    </a:solidFill>
                  </a:rPr>
                  <a:t>1 Camera Space Unit</a:t>
                </a:r>
                <a:endParaRPr lang="de-DE" sz="800" noProof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76" name="Gruppieren 275"/>
            <p:cNvGrpSpPr/>
            <p:nvPr/>
          </p:nvGrpSpPr>
          <p:grpSpPr>
            <a:xfrm rot="16200000">
              <a:off x="745935" y="1099068"/>
              <a:ext cx="1152128" cy="236372"/>
              <a:chOff x="1440185" y="1707869"/>
              <a:chExt cx="1152128" cy="236372"/>
            </a:xfrm>
          </p:grpSpPr>
          <p:cxnSp>
            <p:nvCxnSpPr>
              <p:cNvPr id="277" name="Gerade Verbindung mit Pfeil 276"/>
              <p:cNvCxnSpPr/>
              <p:nvPr/>
            </p:nvCxnSpPr>
            <p:spPr>
              <a:xfrm>
                <a:off x="1440185" y="1872233"/>
                <a:ext cx="1152128" cy="0"/>
              </a:xfrm>
              <a:prstGeom prst="straightConnector1">
                <a:avLst/>
              </a:prstGeom>
              <a:ln w="15875">
                <a:solidFill>
                  <a:schemeClr val="accent2"/>
                </a:solidFill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Gerade Verbindung 277"/>
              <p:cNvCxnSpPr/>
              <p:nvPr/>
            </p:nvCxnSpPr>
            <p:spPr>
              <a:xfrm>
                <a:off x="1440185" y="1793318"/>
                <a:ext cx="0" cy="15092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2592313" y="1793318"/>
                <a:ext cx="0" cy="150923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feld 279"/>
              <p:cNvSpPr txBox="1"/>
              <p:nvPr/>
            </p:nvSpPr>
            <p:spPr>
              <a:xfrm>
                <a:off x="1440185" y="1707869"/>
                <a:ext cx="1151877" cy="141286"/>
              </a:xfrm>
              <a:prstGeom prst="rect">
                <a:avLst/>
              </a:prstGeom>
              <a:noFill/>
            </p:spPr>
            <p:txBody>
              <a:bodyPr wrap="square" tIns="0" bIns="18000" rtlCol="0">
                <a:spAutoFit/>
              </a:bodyPr>
              <a:lstStyle/>
              <a:p>
                <a:pPr algn="ctr"/>
                <a:r>
                  <a:rPr lang="de-DE" sz="800" noProof="1" smtClean="0">
                    <a:solidFill>
                      <a:schemeClr val="accent2"/>
                    </a:solidFill>
                  </a:rPr>
                  <a:t>1 Camera Space Unit</a:t>
                </a:r>
                <a:endParaRPr lang="de-DE" sz="800" noProof="1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269" name="Textfeld 268"/>
          <p:cNvSpPr txBox="1"/>
          <p:nvPr/>
        </p:nvSpPr>
        <p:spPr>
          <a:xfrm>
            <a:off x="400914" y="17135"/>
            <a:ext cx="840784" cy="738664"/>
          </a:xfrm>
          <a:prstGeom prst="rect">
            <a:avLst/>
          </a:prstGeom>
          <a:noFill/>
        </p:spPr>
        <p:txBody>
          <a:bodyPr wrap="none" rIns="180000" rtlCol="0">
            <a:spAutoFit/>
          </a:bodyPr>
          <a:lstStyle/>
          <a:p>
            <a:pPr algn="r"/>
            <a:r>
              <a:rPr lang="de-DE" sz="1400" b="1" noProof="1" smtClean="0">
                <a:solidFill>
                  <a:schemeClr val="accent2"/>
                </a:solidFill>
              </a:rPr>
              <a:t>Camera</a:t>
            </a:r>
            <a:br>
              <a:rPr lang="de-DE" sz="1400" b="1" noProof="1" smtClean="0">
                <a:solidFill>
                  <a:schemeClr val="accent2"/>
                </a:solidFill>
              </a:rPr>
            </a:br>
            <a:r>
              <a:rPr lang="de-DE" sz="1400" b="1" noProof="1" smtClean="0">
                <a:solidFill>
                  <a:schemeClr val="accent2"/>
                </a:solidFill>
              </a:rPr>
              <a:t>Space</a:t>
            </a:r>
            <a:r>
              <a:rPr lang="de-DE" sz="1400" b="1" noProof="1">
                <a:solidFill>
                  <a:schemeClr val="accent2"/>
                </a:solidFill>
              </a:rPr>
              <a:t/>
            </a:r>
            <a:br>
              <a:rPr lang="de-DE" sz="1400" b="1" noProof="1">
                <a:solidFill>
                  <a:schemeClr val="accent2"/>
                </a:solidFill>
              </a:rPr>
            </a:br>
            <a:r>
              <a:rPr lang="de-DE" sz="1400" b="1" noProof="1" smtClean="0">
                <a:solidFill>
                  <a:schemeClr val="accent2"/>
                </a:solidFill>
              </a:rPr>
              <a:t>Units</a:t>
            </a:r>
            <a:endParaRPr lang="de-DE" sz="1400" b="1" noProof="1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feld 269"/>
              <p:cNvSpPr txBox="1"/>
              <p:nvPr/>
            </p:nvSpPr>
            <p:spPr>
              <a:xfrm>
                <a:off x="-87231" y="2415880"/>
                <a:ext cx="1328931" cy="298736"/>
              </a:xfrm>
              <a:prstGeom prst="rect">
                <a:avLst/>
              </a:prstGeom>
              <a:noFill/>
            </p:spPr>
            <p:txBody>
              <a:bodyPr wrap="none" r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𝒏𝒆𝒂𝒓</m:t>
                          </m:r>
                        </m:sub>
                      </m:sSub>
                      <m:r>
                        <a:rPr lang="de-DE" sz="1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𝟐</m:t>
                      </m:r>
                      <m:r>
                        <a:rPr lang="de-DE" sz="1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de-DE" sz="1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1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de-DE" sz="1200" b="1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0" name="Textfeld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231" y="2415880"/>
                <a:ext cx="1328931" cy="2987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feld 270"/>
              <p:cNvSpPr txBox="1"/>
              <p:nvPr/>
            </p:nvSpPr>
            <p:spPr>
              <a:xfrm>
                <a:off x="750731" y="1569886"/>
                <a:ext cx="485687" cy="400110"/>
              </a:xfrm>
              <a:prstGeom prst="rect">
                <a:avLst/>
              </a:prstGeom>
              <a:noFill/>
            </p:spPr>
            <p:txBody>
              <a:bodyPr wrap="none" r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de-DE" sz="2000" b="1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1" name="Textfeld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31" y="1569886"/>
                <a:ext cx="48568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feld 271"/>
              <p:cNvSpPr txBox="1"/>
              <p:nvPr/>
            </p:nvSpPr>
            <p:spPr>
              <a:xfrm>
                <a:off x="-16700" y="766034"/>
                <a:ext cx="1258398" cy="320537"/>
              </a:xfrm>
              <a:prstGeom prst="rect">
                <a:avLst/>
              </a:prstGeom>
              <a:noFill/>
            </p:spPr>
            <p:txBody>
              <a:bodyPr wrap="none" r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𝒇𝒂𝒓</m:t>
                          </m:r>
                        </m:sub>
                      </m:sSub>
                      <m:r>
                        <a:rPr lang="de-DE" sz="1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de-DE" sz="1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𝟐</m:t>
                      </m:r>
                      <m:r>
                        <a:rPr lang="de-DE" sz="1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de-DE" sz="1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1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de-DE" sz="1200" b="1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2" name="Textfeld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00" y="766034"/>
                <a:ext cx="1258398" cy="320537"/>
              </a:xfrm>
              <a:prstGeom prst="rect">
                <a:avLst/>
              </a:prstGeom>
              <a:blipFill rotWithShape="1"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Textfeld 297"/>
          <p:cNvSpPr txBox="1"/>
          <p:nvPr/>
        </p:nvSpPr>
        <p:spPr>
          <a:xfrm>
            <a:off x="1366429" y="17135"/>
            <a:ext cx="30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chemeClr val="accent1"/>
                </a:solidFill>
              </a:rPr>
              <a:t>z</a:t>
            </a:r>
            <a:endParaRPr lang="de-DE" sz="1800" b="1" i="1" dirty="0">
              <a:solidFill>
                <a:schemeClr val="accent1"/>
              </a:solidFill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286309" y="3447439"/>
            <a:ext cx="30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chemeClr val="accent1"/>
                </a:solidFill>
              </a:rPr>
              <a:t>y</a:t>
            </a:r>
            <a:endParaRPr lang="de-DE" sz="1800" b="1" i="1" dirty="0">
              <a:solidFill>
                <a:schemeClr val="accent1"/>
              </a:solidFill>
            </a:endParaRPr>
          </a:p>
        </p:txBody>
      </p:sp>
      <p:sp>
        <p:nvSpPr>
          <p:cNvPr id="300" name="Textfeld 299"/>
          <p:cNvSpPr txBox="1"/>
          <p:nvPr/>
        </p:nvSpPr>
        <p:spPr>
          <a:xfrm>
            <a:off x="3390060" y="3663463"/>
            <a:ext cx="30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chemeClr val="accent1"/>
                </a:solidFill>
              </a:rPr>
              <a:t>x</a:t>
            </a:r>
            <a:endParaRPr lang="de-DE" sz="18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1319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Benutzerdefiniert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Leonid Kostrykin</dc:creator>
  <cp:lastModifiedBy>Leonid Kostrykin</cp:lastModifiedBy>
  <cp:revision>6</cp:revision>
  <dcterms:created xsi:type="dcterms:W3CDTF">2013-03-25T15:53:39Z</dcterms:created>
  <dcterms:modified xsi:type="dcterms:W3CDTF">2013-03-25T16:33:27Z</dcterms:modified>
</cp:coreProperties>
</file>