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48150" cy="2592388"/>
  <p:notesSz cx="6858000" cy="9144000"/>
  <p:defaultTextStyle>
    <a:defPPr>
      <a:defRPr lang="de-DE"/>
    </a:defPPr>
    <a:lvl1pPr marL="0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3002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06006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09008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12011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15013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18016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21019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24021" algn="l" defTabSz="40600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-96" y="-1470"/>
      </p:cViewPr>
      <p:guideLst>
        <p:guide orient="horz" pos="817"/>
        <p:guide pos="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14" y="805323"/>
            <a:ext cx="3610928" cy="55568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24" y="1469021"/>
            <a:ext cx="2973705" cy="6624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6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5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1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79911" y="103818"/>
            <a:ext cx="955832" cy="221193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2409" y="103818"/>
            <a:ext cx="2796698" cy="221193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5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77" y="1665851"/>
            <a:ext cx="3610928" cy="514876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77" y="1098766"/>
            <a:ext cx="3610928" cy="56708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2030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0600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090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1201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1501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180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2101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2402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2410" y="604892"/>
            <a:ext cx="1876266" cy="171085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59479" y="604892"/>
            <a:ext cx="1876266" cy="171085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08" y="580288"/>
            <a:ext cx="1877004" cy="24183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3002" indent="0">
              <a:buNone/>
              <a:defRPr sz="800" b="1"/>
            </a:lvl2pPr>
            <a:lvl3pPr marL="406006" indent="0">
              <a:buNone/>
              <a:defRPr sz="800" b="1"/>
            </a:lvl3pPr>
            <a:lvl4pPr marL="609008" indent="0">
              <a:buNone/>
              <a:defRPr sz="700" b="1"/>
            </a:lvl4pPr>
            <a:lvl5pPr marL="812011" indent="0">
              <a:buNone/>
              <a:defRPr sz="700" b="1"/>
            </a:lvl5pPr>
            <a:lvl6pPr marL="1015013" indent="0">
              <a:buNone/>
              <a:defRPr sz="700" b="1"/>
            </a:lvl6pPr>
            <a:lvl7pPr marL="1218016" indent="0">
              <a:buNone/>
              <a:defRPr sz="700" b="1"/>
            </a:lvl7pPr>
            <a:lvl8pPr marL="1421019" indent="0">
              <a:buNone/>
              <a:defRPr sz="700" b="1"/>
            </a:lvl8pPr>
            <a:lvl9pPr marL="1624021" indent="0">
              <a:buNone/>
              <a:defRPr sz="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08" y="822124"/>
            <a:ext cx="1877004" cy="1493624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03" y="580288"/>
            <a:ext cx="1877741" cy="24183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3002" indent="0">
              <a:buNone/>
              <a:defRPr sz="800" b="1"/>
            </a:lvl2pPr>
            <a:lvl3pPr marL="406006" indent="0">
              <a:buNone/>
              <a:defRPr sz="800" b="1"/>
            </a:lvl3pPr>
            <a:lvl4pPr marL="609008" indent="0">
              <a:buNone/>
              <a:defRPr sz="700" b="1"/>
            </a:lvl4pPr>
            <a:lvl5pPr marL="812011" indent="0">
              <a:buNone/>
              <a:defRPr sz="700" b="1"/>
            </a:lvl5pPr>
            <a:lvl6pPr marL="1015013" indent="0">
              <a:buNone/>
              <a:defRPr sz="700" b="1"/>
            </a:lvl6pPr>
            <a:lvl7pPr marL="1218016" indent="0">
              <a:buNone/>
              <a:defRPr sz="700" b="1"/>
            </a:lvl7pPr>
            <a:lvl8pPr marL="1421019" indent="0">
              <a:buNone/>
              <a:defRPr sz="700" b="1"/>
            </a:lvl8pPr>
            <a:lvl9pPr marL="1624021" indent="0">
              <a:buNone/>
              <a:defRPr sz="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03" y="822124"/>
            <a:ext cx="1877741" cy="1493624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5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5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3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08" y="103217"/>
            <a:ext cx="1397612" cy="43926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60911" y="103218"/>
            <a:ext cx="2374833" cy="2212530"/>
          </a:xfrm>
        </p:spPr>
        <p:txBody>
          <a:bodyPr/>
          <a:lstStyle>
            <a:lvl1pPr>
              <a:defRPr sz="1500"/>
            </a:lvl1pPr>
            <a:lvl2pPr>
              <a:defRPr sz="1100"/>
            </a:lvl2pPr>
            <a:lvl3pPr>
              <a:defRPr sz="11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2408" y="542481"/>
            <a:ext cx="1397612" cy="1773266"/>
          </a:xfrm>
        </p:spPr>
        <p:txBody>
          <a:bodyPr/>
          <a:lstStyle>
            <a:lvl1pPr marL="0" indent="0">
              <a:buNone/>
              <a:defRPr sz="600"/>
            </a:lvl1pPr>
            <a:lvl2pPr marL="203002" indent="0">
              <a:buNone/>
              <a:defRPr sz="500"/>
            </a:lvl2pPr>
            <a:lvl3pPr marL="406006" indent="0">
              <a:buNone/>
              <a:defRPr sz="500"/>
            </a:lvl3pPr>
            <a:lvl4pPr marL="609008" indent="0">
              <a:buNone/>
              <a:defRPr sz="500"/>
            </a:lvl4pPr>
            <a:lvl5pPr marL="812011" indent="0">
              <a:buNone/>
              <a:defRPr sz="500"/>
            </a:lvl5pPr>
            <a:lvl6pPr marL="1015013" indent="0">
              <a:buNone/>
              <a:defRPr sz="500"/>
            </a:lvl6pPr>
            <a:lvl7pPr marL="1218016" indent="0">
              <a:buNone/>
              <a:defRPr sz="500"/>
            </a:lvl7pPr>
            <a:lvl8pPr marL="1421019" indent="0">
              <a:buNone/>
              <a:defRPr sz="500"/>
            </a:lvl8pPr>
            <a:lvl9pPr marL="1624021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668" y="1814673"/>
            <a:ext cx="2548890" cy="21423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668" y="231635"/>
            <a:ext cx="2548890" cy="1555433"/>
          </a:xfrm>
        </p:spPr>
        <p:txBody>
          <a:bodyPr/>
          <a:lstStyle>
            <a:lvl1pPr marL="0" indent="0">
              <a:buNone/>
              <a:defRPr sz="1500"/>
            </a:lvl1pPr>
            <a:lvl2pPr marL="203002" indent="0">
              <a:buNone/>
              <a:defRPr sz="1100"/>
            </a:lvl2pPr>
            <a:lvl3pPr marL="406006" indent="0">
              <a:buNone/>
              <a:defRPr sz="1100"/>
            </a:lvl3pPr>
            <a:lvl4pPr marL="609008" indent="0">
              <a:buNone/>
              <a:defRPr sz="800"/>
            </a:lvl4pPr>
            <a:lvl5pPr marL="812011" indent="0">
              <a:buNone/>
              <a:defRPr sz="800"/>
            </a:lvl5pPr>
            <a:lvl6pPr marL="1015013" indent="0">
              <a:buNone/>
              <a:defRPr sz="800"/>
            </a:lvl6pPr>
            <a:lvl7pPr marL="1218016" indent="0">
              <a:buNone/>
              <a:defRPr sz="800"/>
            </a:lvl7pPr>
            <a:lvl8pPr marL="1421019" indent="0">
              <a:buNone/>
              <a:defRPr sz="800"/>
            </a:lvl8pPr>
            <a:lvl9pPr marL="1624021" indent="0">
              <a:buNone/>
              <a:defRPr sz="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668" y="2028906"/>
            <a:ext cx="2548890" cy="304245"/>
          </a:xfrm>
        </p:spPr>
        <p:txBody>
          <a:bodyPr/>
          <a:lstStyle>
            <a:lvl1pPr marL="0" indent="0">
              <a:buNone/>
              <a:defRPr sz="600"/>
            </a:lvl1pPr>
            <a:lvl2pPr marL="203002" indent="0">
              <a:buNone/>
              <a:defRPr sz="500"/>
            </a:lvl2pPr>
            <a:lvl3pPr marL="406006" indent="0">
              <a:buNone/>
              <a:defRPr sz="500"/>
            </a:lvl3pPr>
            <a:lvl4pPr marL="609008" indent="0">
              <a:buNone/>
              <a:defRPr sz="500"/>
            </a:lvl4pPr>
            <a:lvl5pPr marL="812011" indent="0">
              <a:buNone/>
              <a:defRPr sz="500"/>
            </a:lvl5pPr>
            <a:lvl6pPr marL="1015013" indent="0">
              <a:buNone/>
              <a:defRPr sz="500"/>
            </a:lvl6pPr>
            <a:lvl7pPr marL="1218016" indent="0">
              <a:buNone/>
              <a:defRPr sz="500"/>
            </a:lvl7pPr>
            <a:lvl8pPr marL="1421019" indent="0">
              <a:buNone/>
              <a:defRPr sz="500"/>
            </a:lvl8pPr>
            <a:lvl9pPr marL="1624021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6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2408" y="103818"/>
            <a:ext cx="3823335" cy="432065"/>
          </a:xfrm>
          <a:prstGeom prst="rect">
            <a:avLst/>
          </a:prstGeom>
        </p:spPr>
        <p:txBody>
          <a:bodyPr vert="horz" lIns="40600" tIns="20300" rIns="40600" bIns="2030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08" y="604892"/>
            <a:ext cx="3823335" cy="1710856"/>
          </a:xfrm>
          <a:prstGeom prst="rect">
            <a:avLst/>
          </a:prstGeom>
        </p:spPr>
        <p:txBody>
          <a:bodyPr vert="horz" lIns="40600" tIns="20300" rIns="40600" bIns="2030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2411" y="2402762"/>
            <a:ext cx="991234" cy="138020"/>
          </a:xfrm>
          <a:prstGeom prst="rect">
            <a:avLst/>
          </a:prstGeom>
        </p:spPr>
        <p:txBody>
          <a:bodyPr vert="horz" lIns="40600" tIns="20300" rIns="40600" bIns="2030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FC56-C5AB-4986-A953-4B746D3FFEE8}" type="datetimeFigureOut">
              <a:rPr lang="de-DE" smtClean="0"/>
              <a:t>18.03.2013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51453" y="2402762"/>
            <a:ext cx="1345248" cy="138020"/>
          </a:xfrm>
          <a:prstGeom prst="rect">
            <a:avLst/>
          </a:prstGeom>
        </p:spPr>
        <p:txBody>
          <a:bodyPr vert="horz" lIns="40600" tIns="20300" rIns="40600" bIns="2030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44510" y="2402762"/>
            <a:ext cx="991234" cy="138020"/>
          </a:xfrm>
          <a:prstGeom prst="rect">
            <a:avLst/>
          </a:prstGeom>
        </p:spPr>
        <p:txBody>
          <a:bodyPr vert="horz" lIns="40600" tIns="20300" rIns="40600" bIns="2030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975F-55AD-49AA-8832-BA514BA633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6006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251" indent="-152251" algn="l" defTabSz="40600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29879" indent="-126877" algn="l" defTabSz="40600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07506" indent="-101501" algn="l" defTabSz="40600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0509" indent="-101501" algn="l" defTabSz="40600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3512" indent="-101501" algn="l" defTabSz="406006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6514" indent="-101501" algn="l" defTabSz="40600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19518" indent="-101501" algn="l" defTabSz="40600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2520" indent="-101501" algn="l" defTabSz="40600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5523" indent="-101501" algn="l" defTabSz="40600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002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006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008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011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013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8016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1019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4021" algn="l" defTabSz="40600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/>
          <p:cNvGrpSpPr/>
          <p:nvPr/>
        </p:nvGrpSpPr>
        <p:grpSpPr>
          <a:xfrm>
            <a:off x="35273" y="-71983"/>
            <a:ext cx="4190131" cy="2649255"/>
            <a:chOff x="-299944" y="-184197"/>
            <a:chExt cx="5870389" cy="3711613"/>
          </a:xfrm>
        </p:grpSpPr>
        <p:sp>
          <p:nvSpPr>
            <p:cNvPr id="87" name="Rechteck 86"/>
            <p:cNvSpPr/>
            <p:nvPr/>
          </p:nvSpPr>
          <p:spPr>
            <a:xfrm>
              <a:off x="71735" y="71884"/>
              <a:ext cx="4248472" cy="27363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  <p:cxnSp>
          <p:nvCxnSpPr>
            <p:cNvPr id="88" name="Gerade Verbindung 87"/>
            <p:cNvCxnSpPr/>
            <p:nvPr/>
          </p:nvCxnSpPr>
          <p:spPr>
            <a:xfrm>
              <a:off x="714697" y="71884"/>
              <a:ext cx="0" cy="30243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hteck 88"/>
            <p:cNvSpPr/>
            <p:nvPr/>
          </p:nvSpPr>
          <p:spPr>
            <a:xfrm>
              <a:off x="714697" y="576088"/>
              <a:ext cx="2795047" cy="1440011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lumMod val="16000"/>
                    <a:lumOff val="84000"/>
                  </a:schemeClr>
                </a:gs>
                <a:gs pos="65000">
                  <a:schemeClr val="accent1">
                    <a:tint val="44500"/>
                    <a:satMod val="160000"/>
                    <a:lumMod val="0"/>
                    <a:lumOff val="100000"/>
                  </a:schemeClr>
                </a:gs>
                <a:gs pos="100000">
                  <a:schemeClr val="accent1">
                    <a:tint val="23500"/>
                    <a:satMod val="160000"/>
                    <a:lumMod val="87000"/>
                    <a:lumOff val="13000"/>
                  </a:schemeClr>
                </a:gs>
              </a:gsLst>
              <a:lin ang="1800000" scaled="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  <p:cxnSp>
          <p:nvCxnSpPr>
            <p:cNvPr id="90" name="Gerade Verbindung 89"/>
            <p:cNvCxnSpPr/>
            <p:nvPr/>
          </p:nvCxnSpPr>
          <p:spPr>
            <a:xfrm>
              <a:off x="3512881" y="71884"/>
              <a:ext cx="0" cy="30243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71735" y="576088"/>
              <a:ext cx="4608512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71735" y="2016100"/>
              <a:ext cx="4608512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/>
            <p:cNvSpPr txBox="1"/>
            <p:nvPr/>
          </p:nvSpPr>
          <p:spPr>
            <a:xfrm>
              <a:off x="576572" y="3095130"/>
              <a:ext cx="298694" cy="4311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20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000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de-DE" sz="20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3363535" y="3095126"/>
              <a:ext cx="298694" cy="4311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20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de-DE" sz="20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de-DE" sz="20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4845582" y="1728067"/>
              <a:ext cx="278480" cy="4311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20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de-DE" sz="2000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de-DE" sz="20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845582" y="288054"/>
              <a:ext cx="278480" cy="4311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20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de-DE" sz="20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de-DE" sz="20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-299944" y="3096220"/>
              <a:ext cx="743364" cy="4311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2000" b="1" i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de-DE" sz="2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de-DE" sz="2000" b="1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948527" y="3096220"/>
              <a:ext cx="743364" cy="4311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2000" b="1" i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de-DE" sz="2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de-DE" sz="2000" b="1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836608" y="2539655"/>
              <a:ext cx="723152" cy="4311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2000" b="1" i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de-DE" sz="2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de-DE" sz="2000" b="1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4847293" y="-184197"/>
              <a:ext cx="723152" cy="4311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2000" b="1" i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de-DE" sz="2000" b="1" dirty="0" smtClean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= 1</a:t>
              </a:r>
              <a:endParaRPr lang="de-DE" sz="2000" b="1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Gerade Verbindung 100"/>
            <p:cNvCxnSpPr/>
            <p:nvPr/>
          </p:nvCxnSpPr>
          <p:spPr>
            <a:xfrm flipV="1">
              <a:off x="71734" y="71884"/>
              <a:ext cx="4608514" cy="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71735" y="2808189"/>
              <a:ext cx="4608512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4320207" y="70791"/>
              <a:ext cx="1" cy="302542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/>
          </p:nvCxnSpPr>
          <p:spPr>
            <a:xfrm flipH="1">
              <a:off x="71734" y="71883"/>
              <a:ext cx="1" cy="302324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1458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5</cp:revision>
  <dcterms:created xsi:type="dcterms:W3CDTF">2013-03-18T14:45:52Z</dcterms:created>
  <dcterms:modified xsi:type="dcterms:W3CDTF">2013-03-18T15:06:49Z</dcterms:modified>
</cp:coreProperties>
</file>