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93175" cy="4429125"/>
  <p:notesSz cx="6858000" cy="9144000"/>
  <p:defaultTextStyle>
    <a:defPPr>
      <a:defRPr lang="de-DE"/>
    </a:defPPr>
    <a:lvl1pPr marL="0" algn="l" defTabSz="7652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2610" algn="l" defTabSz="7652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5219" algn="l" defTabSz="7652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7829" algn="l" defTabSz="7652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0438" algn="l" defTabSz="7652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3048" algn="l" defTabSz="7652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95657" algn="l" defTabSz="7652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78267" algn="l" defTabSz="7652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0876" algn="l" defTabSz="7652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6" y="-1836"/>
      </p:cViewPr>
      <p:guideLst>
        <p:guide orient="horz" pos="1395"/>
        <p:guide pos="2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6990" y="1375901"/>
            <a:ext cx="7559198" cy="94939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3978" y="2509839"/>
            <a:ext cx="6225223" cy="11318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2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5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7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3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5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7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0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2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47553" y="177371"/>
            <a:ext cx="2000964" cy="377911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44660" y="177371"/>
            <a:ext cx="5854674" cy="377911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2501" y="2846124"/>
            <a:ext cx="7559198" cy="879673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2501" y="1877253"/>
            <a:ext cx="7559198" cy="96887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826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52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78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04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30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5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782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08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44659" y="1033463"/>
            <a:ext cx="3927819" cy="292301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20699" y="1033463"/>
            <a:ext cx="3927819" cy="292301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58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4658" y="991427"/>
            <a:ext cx="3929364" cy="41318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2610" indent="0">
              <a:buNone/>
              <a:defRPr sz="1600" b="1"/>
            </a:lvl2pPr>
            <a:lvl3pPr marL="765219" indent="0">
              <a:buNone/>
              <a:defRPr sz="1500" b="1"/>
            </a:lvl3pPr>
            <a:lvl4pPr marL="1147829" indent="0">
              <a:buNone/>
              <a:defRPr sz="1300" b="1"/>
            </a:lvl4pPr>
            <a:lvl5pPr marL="1530438" indent="0">
              <a:buNone/>
              <a:defRPr sz="1300" b="1"/>
            </a:lvl5pPr>
            <a:lvl6pPr marL="1913048" indent="0">
              <a:buNone/>
              <a:defRPr sz="1300" b="1"/>
            </a:lvl6pPr>
            <a:lvl7pPr marL="2295657" indent="0">
              <a:buNone/>
              <a:defRPr sz="1300" b="1"/>
            </a:lvl7pPr>
            <a:lvl8pPr marL="2678267" indent="0">
              <a:buNone/>
              <a:defRPr sz="1300" b="1"/>
            </a:lvl8pPr>
            <a:lvl9pPr marL="3060876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4658" y="1404609"/>
            <a:ext cx="3929364" cy="255187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17610" y="991427"/>
            <a:ext cx="3930906" cy="413181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2610" indent="0">
              <a:buNone/>
              <a:defRPr sz="1600" b="1"/>
            </a:lvl2pPr>
            <a:lvl3pPr marL="765219" indent="0">
              <a:buNone/>
              <a:defRPr sz="1500" b="1"/>
            </a:lvl3pPr>
            <a:lvl4pPr marL="1147829" indent="0">
              <a:buNone/>
              <a:defRPr sz="1300" b="1"/>
            </a:lvl4pPr>
            <a:lvl5pPr marL="1530438" indent="0">
              <a:buNone/>
              <a:defRPr sz="1300" b="1"/>
            </a:lvl5pPr>
            <a:lvl6pPr marL="1913048" indent="0">
              <a:buNone/>
              <a:defRPr sz="1300" b="1"/>
            </a:lvl6pPr>
            <a:lvl7pPr marL="2295657" indent="0">
              <a:buNone/>
              <a:defRPr sz="1300" b="1"/>
            </a:lvl7pPr>
            <a:lvl8pPr marL="2678267" indent="0">
              <a:buNone/>
              <a:defRPr sz="1300" b="1"/>
            </a:lvl8pPr>
            <a:lvl9pPr marL="3060876" indent="0">
              <a:buNone/>
              <a:defRPr sz="13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17610" y="1404609"/>
            <a:ext cx="3930906" cy="255187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5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7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67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4662" y="176346"/>
            <a:ext cx="2925793" cy="7504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76986" y="176347"/>
            <a:ext cx="4971532" cy="3780136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44662" y="926836"/>
            <a:ext cx="2925793" cy="3029644"/>
          </a:xfrm>
        </p:spPr>
        <p:txBody>
          <a:bodyPr/>
          <a:lstStyle>
            <a:lvl1pPr marL="0" indent="0">
              <a:buNone/>
              <a:defRPr sz="1200"/>
            </a:lvl1pPr>
            <a:lvl2pPr marL="382610" indent="0">
              <a:buNone/>
              <a:defRPr sz="1000"/>
            </a:lvl2pPr>
            <a:lvl3pPr marL="765219" indent="0">
              <a:buNone/>
              <a:defRPr sz="800"/>
            </a:lvl3pPr>
            <a:lvl4pPr marL="1147829" indent="0">
              <a:buNone/>
              <a:defRPr sz="700"/>
            </a:lvl4pPr>
            <a:lvl5pPr marL="1530438" indent="0">
              <a:buNone/>
              <a:defRPr sz="700"/>
            </a:lvl5pPr>
            <a:lvl6pPr marL="1913048" indent="0">
              <a:buNone/>
              <a:defRPr sz="700"/>
            </a:lvl6pPr>
            <a:lvl7pPr marL="2295657" indent="0">
              <a:buNone/>
              <a:defRPr sz="700"/>
            </a:lvl7pPr>
            <a:lvl8pPr marL="2678267" indent="0">
              <a:buNone/>
              <a:defRPr sz="700"/>
            </a:lvl8pPr>
            <a:lvl9pPr marL="3060876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98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3127" y="3100389"/>
            <a:ext cx="5335905" cy="36601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43127" y="395751"/>
            <a:ext cx="5335905" cy="2657475"/>
          </a:xfrm>
        </p:spPr>
        <p:txBody>
          <a:bodyPr/>
          <a:lstStyle>
            <a:lvl1pPr marL="0" indent="0">
              <a:buNone/>
              <a:defRPr sz="2600"/>
            </a:lvl1pPr>
            <a:lvl2pPr marL="382610" indent="0">
              <a:buNone/>
              <a:defRPr sz="2300"/>
            </a:lvl2pPr>
            <a:lvl3pPr marL="765219" indent="0">
              <a:buNone/>
              <a:defRPr sz="2000"/>
            </a:lvl3pPr>
            <a:lvl4pPr marL="1147829" indent="0">
              <a:buNone/>
              <a:defRPr sz="1600"/>
            </a:lvl4pPr>
            <a:lvl5pPr marL="1530438" indent="0">
              <a:buNone/>
              <a:defRPr sz="1600"/>
            </a:lvl5pPr>
            <a:lvl6pPr marL="1913048" indent="0">
              <a:buNone/>
              <a:defRPr sz="1600"/>
            </a:lvl6pPr>
            <a:lvl7pPr marL="2295657" indent="0">
              <a:buNone/>
              <a:defRPr sz="1600"/>
            </a:lvl7pPr>
            <a:lvl8pPr marL="2678267" indent="0">
              <a:buNone/>
              <a:defRPr sz="1600"/>
            </a:lvl8pPr>
            <a:lvl9pPr marL="3060876" indent="0">
              <a:buNone/>
              <a:defRPr sz="16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43127" y="3466406"/>
            <a:ext cx="5335905" cy="519807"/>
          </a:xfrm>
        </p:spPr>
        <p:txBody>
          <a:bodyPr/>
          <a:lstStyle>
            <a:lvl1pPr marL="0" indent="0">
              <a:buNone/>
              <a:defRPr sz="1200"/>
            </a:lvl1pPr>
            <a:lvl2pPr marL="382610" indent="0">
              <a:buNone/>
              <a:defRPr sz="1000"/>
            </a:lvl2pPr>
            <a:lvl3pPr marL="765219" indent="0">
              <a:buNone/>
              <a:defRPr sz="800"/>
            </a:lvl3pPr>
            <a:lvl4pPr marL="1147829" indent="0">
              <a:buNone/>
              <a:defRPr sz="700"/>
            </a:lvl4pPr>
            <a:lvl5pPr marL="1530438" indent="0">
              <a:buNone/>
              <a:defRPr sz="700"/>
            </a:lvl5pPr>
            <a:lvl6pPr marL="1913048" indent="0">
              <a:buNone/>
              <a:defRPr sz="700"/>
            </a:lvl6pPr>
            <a:lvl7pPr marL="2295657" indent="0">
              <a:buNone/>
              <a:defRPr sz="700"/>
            </a:lvl7pPr>
            <a:lvl8pPr marL="2678267" indent="0">
              <a:buNone/>
              <a:defRPr sz="700"/>
            </a:lvl8pPr>
            <a:lvl9pPr marL="3060876" indent="0">
              <a:buNone/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44660" y="177371"/>
            <a:ext cx="8003858" cy="738188"/>
          </a:xfrm>
          <a:prstGeom prst="rect">
            <a:avLst/>
          </a:prstGeom>
        </p:spPr>
        <p:txBody>
          <a:bodyPr vert="horz" lIns="76522" tIns="38261" rIns="76522" bIns="3826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4660" y="1033463"/>
            <a:ext cx="8003858" cy="2923018"/>
          </a:xfrm>
          <a:prstGeom prst="rect">
            <a:avLst/>
          </a:prstGeom>
        </p:spPr>
        <p:txBody>
          <a:bodyPr vert="horz" lIns="76522" tIns="38261" rIns="76522" bIns="38261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44660" y="4105143"/>
            <a:ext cx="2075075" cy="235811"/>
          </a:xfrm>
          <a:prstGeom prst="rect">
            <a:avLst/>
          </a:prstGeom>
        </p:spPr>
        <p:txBody>
          <a:bodyPr vert="horz" lIns="76522" tIns="38261" rIns="76522" bIns="3826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EEBF-26A6-46E8-9998-0D784D30EE4B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38502" y="4105143"/>
            <a:ext cx="2816172" cy="235811"/>
          </a:xfrm>
          <a:prstGeom prst="rect">
            <a:avLst/>
          </a:prstGeom>
        </p:spPr>
        <p:txBody>
          <a:bodyPr vert="horz" lIns="76522" tIns="38261" rIns="76522" bIns="3826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73443" y="4105143"/>
            <a:ext cx="2075075" cy="235811"/>
          </a:xfrm>
          <a:prstGeom prst="rect">
            <a:avLst/>
          </a:prstGeom>
        </p:spPr>
        <p:txBody>
          <a:bodyPr vert="horz" lIns="76522" tIns="38261" rIns="76522" bIns="3826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3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5219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958" indent="-286958" algn="l" defTabSz="76521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41" indent="-239131" algn="l" defTabSz="765219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6524" indent="-191305" algn="l" defTabSz="7652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133" indent="-191305" algn="l" defTabSz="765219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21743" indent="-191305" algn="l" defTabSz="765219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4352" indent="-191305" algn="l" defTabSz="7652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6962" indent="-191305" algn="l" defTabSz="7652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9571" indent="-191305" algn="l" defTabSz="7652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181" indent="-191305" algn="l" defTabSz="76521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652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610" algn="l" defTabSz="7652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5219" algn="l" defTabSz="7652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829" algn="l" defTabSz="7652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438" algn="l" defTabSz="7652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048" algn="l" defTabSz="7652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5657" algn="l" defTabSz="7652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8267" algn="l" defTabSz="7652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0876" algn="l" defTabSz="7652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bgerundetes Rechteck 127"/>
          <p:cNvSpPr/>
          <p:nvPr/>
        </p:nvSpPr>
        <p:spPr>
          <a:xfrm>
            <a:off x="43367" y="1003590"/>
            <a:ext cx="6264696" cy="2376264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lumMod val="37000"/>
                  <a:lumOff val="63000"/>
                </a:schemeClr>
              </a:gs>
              <a:gs pos="80000">
                <a:schemeClr val="accent1">
                  <a:shade val="93000"/>
                  <a:satMod val="130000"/>
                  <a:lumMod val="22000"/>
                  <a:lumOff val="78000"/>
                </a:schemeClr>
              </a:gs>
              <a:gs pos="100000">
                <a:schemeClr val="accent1">
                  <a:shade val="94000"/>
                  <a:satMod val="135000"/>
                  <a:lumMod val="35000"/>
                  <a:lumOff val="6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created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2995695" y="27395"/>
            <a:ext cx="360040" cy="3600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mit Pfeil 129"/>
          <p:cNvCxnSpPr>
            <a:stCxn id="129" idx="4"/>
            <a:endCxn id="128" idx="0"/>
          </p:cNvCxnSpPr>
          <p:nvPr/>
        </p:nvCxnSpPr>
        <p:spPr>
          <a:xfrm>
            <a:off x="3175715" y="387435"/>
            <a:ext cx="0" cy="616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Ellipse 130"/>
          <p:cNvSpPr/>
          <p:nvPr/>
        </p:nvSpPr>
        <p:spPr>
          <a:xfrm>
            <a:off x="403407" y="1903690"/>
            <a:ext cx="360040" cy="3600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bgerundetes Rechteck 131"/>
          <p:cNvSpPr/>
          <p:nvPr/>
        </p:nvSpPr>
        <p:spPr>
          <a:xfrm>
            <a:off x="1350243" y="1795678"/>
            <a:ext cx="1656184" cy="576064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lumMod val="37000"/>
                  <a:lumOff val="63000"/>
                </a:schemeClr>
              </a:gs>
              <a:gs pos="80000">
                <a:schemeClr val="accent1">
                  <a:shade val="93000"/>
                  <a:satMod val="130000"/>
                  <a:lumMod val="22000"/>
                  <a:lumOff val="78000"/>
                </a:schemeClr>
              </a:gs>
              <a:gs pos="100000">
                <a:schemeClr val="accent1">
                  <a:shade val="94000"/>
                  <a:satMod val="135000"/>
                  <a:lumMod val="35000"/>
                  <a:lumOff val="6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uninitialized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3" name="Abgerundetes Rechteck 132"/>
          <p:cNvSpPr/>
          <p:nvPr/>
        </p:nvSpPr>
        <p:spPr>
          <a:xfrm>
            <a:off x="4226535" y="1795678"/>
            <a:ext cx="1656184" cy="576064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lumMod val="37000"/>
                  <a:lumOff val="63000"/>
                </a:schemeClr>
              </a:gs>
              <a:gs pos="80000">
                <a:schemeClr val="accent1">
                  <a:shade val="93000"/>
                  <a:satMod val="130000"/>
                  <a:lumMod val="22000"/>
                  <a:lumOff val="78000"/>
                </a:schemeClr>
              </a:gs>
              <a:gs pos="100000">
                <a:schemeClr val="accent1">
                  <a:shade val="94000"/>
                  <a:satMod val="135000"/>
                  <a:lumMod val="35000"/>
                  <a:lumOff val="6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initialized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4" name="Gerade Verbindung mit Pfeil 133"/>
          <p:cNvCxnSpPr>
            <a:stCxn id="131" idx="6"/>
            <a:endCxn id="132" idx="1"/>
          </p:cNvCxnSpPr>
          <p:nvPr/>
        </p:nvCxnSpPr>
        <p:spPr>
          <a:xfrm>
            <a:off x="763447" y="2083710"/>
            <a:ext cx="5867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132" idx="3"/>
            <a:endCxn id="133" idx="1"/>
          </p:cNvCxnSpPr>
          <p:nvPr/>
        </p:nvCxnSpPr>
        <p:spPr>
          <a:xfrm>
            <a:off x="3006427" y="2083710"/>
            <a:ext cx="12201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43367" y="1507646"/>
            <a:ext cx="626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uppieren 136"/>
          <p:cNvGrpSpPr/>
          <p:nvPr/>
        </p:nvGrpSpPr>
        <p:grpSpPr>
          <a:xfrm>
            <a:off x="4579871" y="2371742"/>
            <a:ext cx="946461" cy="919444"/>
            <a:chOff x="5508104" y="3356992"/>
            <a:chExt cx="946461" cy="919444"/>
          </a:xfrm>
        </p:grpSpPr>
        <p:cxnSp>
          <p:nvCxnSpPr>
            <p:cNvPr id="138" name="Gerade Verbindung 137"/>
            <p:cNvCxnSpPr/>
            <p:nvPr/>
          </p:nvCxnSpPr>
          <p:spPr>
            <a:xfrm>
              <a:off x="5508104" y="3356992"/>
              <a:ext cx="1" cy="3808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/>
            <p:nvPr/>
          </p:nvCxnSpPr>
          <p:spPr>
            <a:xfrm>
              <a:off x="6454565" y="3377787"/>
              <a:ext cx="0" cy="36004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Gerade Verbindung 139"/>
            <p:cNvCxnSpPr/>
            <p:nvPr/>
          </p:nvCxnSpPr>
          <p:spPr>
            <a:xfrm flipH="1">
              <a:off x="5508105" y="3737827"/>
              <a:ext cx="94646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1" name="Textfeld 140"/>
            <p:cNvSpPr txBox="1"/>
            <p:nvPr/>
          </p:nvSpPr>
          <p:spPr>
            <a:xfrm>
              <a:off x="5508105" y="3737827"/>
              <a:ext cx="946460" cy="538609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renderer</a:t>
              </a:r>
              <a:br>
                <a:rPr lang="en-US" sz="1600" dirty="0" smtClean="0"/>
              </a:br>
              <a:r>
                <a:rPr lang="en-US" sz="1600" dirty="0" smtClean="0"/>
                <a:t>controller</a:t>
              </a:r>
              <a:endParaRPr lang="en-US" dirty="0"/>
            </a:p>
          </p:txBody>
        </p:sp>
      </p:grpSp>
      <p:sp>
        <p:nvSpPr>
          <p:cNvPr id="142" name="Textfeld 141"/>
          <p:cNvSpPr txBox="1"/>
          <p:nvPr/>
        </p:nvSpPr>
        <p:spPr>
          <a:xfrm>
            <a:off x="3175715" y="549317"/>
            <a:ext cx="946460" cy="282573"/>
          </a:xfrm>
          <a:prstGeom prst="rect">
            <a:avLst/>
          </a:prstGeom>
          <a:noFill/>
        </p:spPr>
        <p:txBody>
          <a:bodyPr wrap="square" lIns="108000" tIns="0" rIns="0" bIns="36000" rtlCol="0">
            <a:spAutoFit/>
          </a:bodyPr>
          <a:lstStyle/>
          <a:p>
            <a:r>
              <a:rPr lang="en-US" sz="1600" dirty="0" smtClean="0"/>
              <a:t>new</a:t>
            </a:r>
            <a:endParaRPr lang="en-US" dirty="0"/>
          </a:p>
        </p:txBody>
      </p:sp>
      <p:cxnSp>
        <p:nvCxnSpPr>
          <p:cNvPr id="143" name="Gerade Verbindung mit Pfeil 142"/>
          <p:cNvCxnSpPr/>
          <p:nvPr/>
        </p:nvCxnSpPr>
        <p:spPr>
          <a:xfrm>
            <a:off x="3175715" y="3413201"/>
            <a:ext cx="0" cy="616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Textfeld 143"/>
          <p:cNvSpPr txBox="1"/>
          <p:nvPr/>
        </p:nvSpPr>
        <p:spPr>
          <a:xfrm>
            <a:off x="3175715" y="3575083"/>
            <a:ext cx="946460" cy="282573"/>
          </a:xfrm>
          <a:prstGeom prst="rect">
            <a:avLst/>
          </a:prstGeom>
          <a:noFill/>
        </p:spPr>
        <p:txBody>
          <a:bodyPr wrap="square" lIns="108000" tIns="0" rIns="0" bIns="36000" rtlCol="0">
            <a:spAutoFit/>
          </a:bodyPr>
          <a:lstStyle/>
          <a:p>
            <a:r>
              <a:rPr lang="en-US" sz="1600" dirty="0" smtClean="0"/>
              <a:t>delete</a:t>
            </a:r>
            <a:endParaRPr lang="en-US" dirty="0"/>
          </a:p>
        </p:txBody>
      </p:sp>
      <p:sp>
        <p:nvSpPr>
          <p:cNvPr id="145" name="Ellipse 144"/>
          <p:cNvSpPr/>
          <p:nvPr/>
        </p:nvSpPr>
        <p:spPr>
          <a:xfrm>
            <a:off x="2995695" y="4014102"/>
            <a:ext cx="360040" cy="360040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  <a:lumMod val="37000"/>
                  <a:lumOff val="63000"/>
                </a:schemeClr>
              </a:gs>
              <a:gs pos="80000">
                <a:schemeClr val="accent1">
                  <a:shade val="93000"/>
                  <a:satMod val="130000"/>
                  <a:lumMod val="22000"/>
                  <a:lumOff val="78000"/>
                </a:schemeClr>
              </a:gs>
              <a:gs pos="100000">
                <a:schemeClr val="accent1">
                  <a:shade val="94000"/>
                  <a:satMod val="135000"/>
                  <a:lumMod val="35000"/>
                  <a:lumOff val="6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3071895" y="4090302"/>
            <a:ext cx="207640" cy="2076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7" name="Gruppieren 146"/>
          <p:cNvGrpSpPr/>
          <p:nvPr/>
        </p:nvGrpSpPr>
        <p:grpSpPr>
          <a:xfrm>
            <a:off x="6308062" y="2024844"/>
            <a:ext cx="2512409" cy="396044"/>
            <a:chOff x="6308063" y="1795678"/>
            <a:chExt cx="1648314" cy="396044"/>
          </a:xfrm>
        </p:grpSpPr>
        <p:cxnSp>
          <p:nvCxnSpPr>
            <p:cNvPr id="148" name="Gerade Verbindung 147"/>
            <p:cNvCxnSpPr/>
            <p:nvPr/>
          </p:nvCxnSpPr>
          <p:spPr>
            <a:xfrm>
              <a:off x="6308063" y="1795678"/>
              <a:ext cx="164831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Gerade Verbindung 148"/>
            <p:cNvCxnSpPr>
              <a:stCxn id="128" idx="3"/>
            </p:cNvCxnSpPr>
            <p:nvPr/>
          </p:nvCxnSpPr>
          <p:spPr>
            <a:xfrm>
              <a:off x="6308063" y="2191722"/>
              <a:ext cx="164831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Gerade Verbindung 149"/>
            <p:cNvCxnSpPr/>
            <p:nvPr/>
          </p:nvCxnSpPr>
          <p:spPr>
            <a:xfrm flipV="1">
              <a:off x="7956376" y="1795679"/>
              <a:ext cx="1" cy="3960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1" name="Textfeld 150"/>
          <p:cNvSpPr txBox="1"/>
          <p:nvPr/>
        </p:nvSpPr>
        <p:spPr>
          <a:xfrm>
            <a:off x="6516217" y="2420888"/>
            <a:ext cx="2304252" cy="1093940"/>
          </a:xfrm>
          <a:prstGeom prst="rect">
            <a:avLst/>
          </a:prstGeom>
          <a:noFill/>
        </p:spPr>
        <p:txBody>
          <a:bodyPr wrap="square" lIns="0" tIns="72000" rIns="0" bIns="36000" rtlCol="0">
            <a:spAutoFit/>
          </a:bodyPr>
          <a:lstStyle/>
          <a:p>
            <a:pPr algn="r"/>
            <a:r>
              <a:rPr lang="en-US" sz="1600" noProof="1" smtClean="0"/>
              <a:t>setController</a:t>
            </a:r>
          </a:p>
          <a:p>
            <a:pPr algn="r"/>
            <a:r>
              <a:rPr lang="en-US" sz="1600" noProof="1" smtClean="0"/>
              <a:t>addControllerDecorator</a:t>
            </a:r>
            <a:br>
              <a:rPr lang="en-US" sz="1600" noProof="1" smtClean="0"/>
            </a:br>
            <a:r>
              <a:rPr lang="en-US" sz="1600" noProof="1" smtClean="0"/>
              <a:t>removeControllerDecorator</a:t>
            </a:r>
            <a:br>
              <a:rPr lang="en-US" sz="1600" noProof="1" smtClean="0"/>
            </a:br>
            <a:r>
              <a:rPr lang="en-US" sz="1600" noProof="1" smtClean="0"/>
              <a:t>doAfterInitialization</a:t>
            </a:r>
            <a:endParaRPr lang="en-US" noProof="1"/>
          </a:p>
        </p:txBody>
      </p:sp>
      <p:sp>
        <p:nvSpPr>
          <p:cNvPr id="152" name="Textfeld 151"/>
          <p:cNvSpPr txBox="1"/>
          <p:nvPr/>
        </p:nvSpPr>
        <p:spPr>
          <a:xfrm>
            <a:off x="3181081" y="2092973"/>
            <a:ext cx="870800" cy="29238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en-US" sz="1600" dirty="0" smtClean="0"/>
              <a:t>initialize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72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Leonid Kostrykin</dc:creator>
  <cp:lastModifiedBy>Leonid Kostrykin</cp:lastModifiedBy>
  <cp:revision>5</cp:revision>
  <dcterms:created xsi:type="dcterms:W3CDTF">2013-03-18T09:16:36Z</dcterms:created>
  <dcterms:modified xsi:type="dcterms:W3CDTF">2013-03-18T09:36:43Z</dcterms:modified>
</cp:coreProperties>
</file>