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08513" cy="3240088"/>
  <p:notesSz cx="6858000" cy="9144000"/>
  <p:defaultTextStyle>
    <a:defPPr>
      <a:defRPr lang="de-DE"/>
    </a:defPPr>
    <a:lvl1pPr marL="0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756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7512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6268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5024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3780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32537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21293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10049" algn="l" defTabSz="5775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446" y="-90"/>
      </p:cViewPr>
      <p:guideLst>
        <p:guide orient="horz" pos="1021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5642" y="1006529"/>
            <a:ext cx="3917238" cy="6945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282" y="1836053"/>
            <a:ext cx="3225959" cy="828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5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2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21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10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7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16148" y="68258"/>
            <a:ext cx="408046" cy="14512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410" y="68258"/>
            <a:ext cx="1148928" cy="14512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045" y="2082059"/>
            <a:ext cx="3917238" cy="643516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4045" y="1373288"/>
            <a:ext cx="3917238" cy="70877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75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5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62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550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437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325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212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100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4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414" y="396766"/>
            <a:ext cx="778487" cy="112278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45709" y="396766"/>
            <a:ext cx="778487" cy="112278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430" y="129755"/>
            <a:ext cx="4147662" cy="54001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0427" y="725270"/>
            <a:ext cx="2036227" cy="30225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756" indent="0">
              <a:buNone/>
              <a:defRPr sz="1300" b="1"/>
            </a:lvl2pPr>
            <a:lvl3pPr marL="577512" indent="0">
              <a:buNone/>
              <a:defRPr sz="1100" b="1"/>
            </a:lvl3pPr>
            <a:lvl4pPr marL="866268" indent="0">
              <a:buNone/>
              <a:defRPr sz="1000" b="1"/>
            </a:lvl4pPr>
            <a:lvl5pPr marL="1155024" indent="0">
              <a:buNone/>
              <a:defRPr sz="1000" b="1"/>
            </a:lvl5pPr>
            <a:lvl6pPr marL="1443780" indent="0">
              <a:buNone/>
              <a:defRPr sz="1000" b="1"/>
            </a:lvl6pPr>
            <a:lvl7pPr marL="1732537" indent="0">
              <a:buNone/>
              <a:defRPr sz="1000" b="1"/>
            </a:lvl7pPr>
            <a:lvl8pPr marL="2021293" indent="0">
              <a:buNone/>
              <a:defRPr sz="1000" b="1"/>
            </a:lvl8pPr>
            <a:lvl9pPr marL="2310049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0427" y="1027527"/>
            <a:ext cx="2036227" cy="186680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341066" y="725270"/>
            <a:ext cx="2037028" cy="30225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756" indent="0">
              <a:buNone/>
              <a:defRPr sz="1300" b="1"/>
            </a:lvl2pPr>
            <a:lvl3pPr marL="577512" indent="0">
              <a:buNone/>
              <a:defRPr sz="1100" b="1"/>
            </a:lvl3pPr>
            <a:lvl4pPr marL="866268" indent="0">
              <a:buNone/>
              <a:defRPr sz="1000" b="1"/>
            </a:lvl4pPr>
            <a:lvl5pPr marL="1155024" indent="0">
              <a:buNone/>
              <a:defRPr sz="1000" b="1"/>
            </a:lvl5pPr>
            <a:lvl6pPr marL="1443780" indent="0">
              <a:buNone/>
              <a:defRPr sz="1000" b="1"/>
            </a:lvl6pPr>
            <a:lvl7pPr marL="1732537" indent="0">
              <a:buNone/>
              <a:defRPr sz="1000" b="1"/>
            </a:lvl7pPr>
            <a:lvl8pPr marL="2021293" indent="0">
              <a:buNone/>
              <a:defRPr sz="1000" b="1"/>
            </a:lvl8pPr>
            <a:lvl9pPr marL="2310049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341066" y="1027527"/>
            <a:ext cx="2037028" cy="186680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4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432" y="129009"/>
            <a:ext cx="1516169" cy="54901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1800" y="129006"/>
            <a:ext cx="2576288" cy="27653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0432" y="678019"/>
            <a:ext cx="1516169" cy="2216310"/>
          </a:xfrm>
        </p:spPr>
        <p:txBody>
          <a:bodyPr/>
          <a:lstStyle>
            <a:lvl1pPr marL="0" indent="0">
              <a:buNone/>
              <a:defRPr sz="800"/>
            </a:lvl1pPr>
            <a:lvl2pPr marL="288756" indent="0">
              <a:buNone/>
              <a:defRPr sz="700"/>
            </a:lvl2pPr>
            <a:lvl3pPr marL="577512" indent="0">
              <a:buNone/>
              <a:defRPr sz="700"/>
            </a:lvl3pPr>
            <a:lvl4pPr marL="866268" indent="0">
              <a:buNone/>
              <a:defRPr sz="600"/>
            </a:lvl4pPr>
            <a:lvl5pPr marL="1155024" indent="0">
              <a:buNone/>
              <a:defRPr sz="600"/>
            </a:lvl5pPr>
            <a:lvl6pPr marL="1443780" indent="0">
              <a:buNone/>
              <a:defRPr sz="600"/>
            </a:lvl6pPr>
            <a:lvl7pPr marL="1732537" indent="0">
              <a:buNone/>
              <a:defRPr sz="600"/>
            </a:lvl7pPr>
            <a:lvl8pPr marL="2021293" indent="0">
              <a:buNone/>
              <a:defRPr sz="600"/>
            </a:lvl8pPr>
            <a:lvl9pPr marL="2310049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5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302" y="2268064"/>
            <a:ext cx="2765108" cy="26775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3302" y="289513"/>
            <a:ext cx="2765108" cy="1944053"/>
          </a:xfrm>
        </p:spPr>
        <p:txBody>
          <a:bodyPr/>
          <a:lstStyle>
            <a:lvl1pPr marL="0" indent="0">
              <a:buNone/>
              <a:defRPr sz="2000"/>
            </a:lvl1pPr>
            <a:lvl2pPr marL="288756" indent="0">
              <a:buNone/>
              <a:defRPr sz="1800"/>
            </a:lvl2pPr>
            <a:lvl3pPr marL="577512" indent="0">
              <a:buNone/>
              <a:defRPr sz="1500"/>
            </a:lvl3pPr>
            <a:lvl4pPr marL="866268" indent="0">
              <a:buNone/>
              <a:defRPr sz="1300"/>
            </a:lvl4pPr>
            <a:lvl5pPr marL="1155024" indent="0">
              <a:buNone/>
              <a:defRPr sz="1300"/>
            </a:lvl5pPr>
            <a:lvl6pPr marL="1443780" indent="0">
              <a:buNone/>
              <a:defRPr sz="1300"/>
            </a:lvl6pPr>
            <a:lvl7pPr marL="1732537" indent="0">
              <a:buNone/>
              <a:defRPr sz="1300"/>
            </a:lvl7pPr>
            <a:lvl8pPr marL="2021293" indent="0">
              <a:buNone/>
              <a:defRPr sz="1300"/>
            </a:lvl8pPr>
            <a:lvl9pPr marL="2310049" indent="0">
              <a:buNone/>
              <a:defRPr sz="1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3302" y="2535825"/>
            <a:ext cx="2765108" cy="380261"/>
          </a:xfrm>
        </p:spPr>
        <p:txBody>
          <a:bodyPr/>
          <a:lstStyle>
            <a:lvl1pPr marL="0" indent="0">
              <a:buNone/>
              <a:defRPr sz="800"/>
            </a:lvl1pPr>
            <a:lvl2pPr marL="288756" indent="0">
              <a:buNone/>
              <a:defRPr sz="700"/>
            </a:lvl2pPr>
            <a:lvl3pPr marL="577512" indent="0">
              <a:buNone/>
              <a:defRPr sz="700"/>
            </a:lvl3pPr>
            <a:lvl4pPr marL="866268" indent="0">
              <a:buNone/>
              <a:defRPr sz="600"/>
            </a:lvl4pPr>
            <a:lvl5pPr marL="1155024" indent="0">
              <a:buNone/>
              <a:defRPr sz="600"/>
            </a:lvl5pPr>
            <a:lvl6pPr marL="1443780" indent="0">
              <a:buNone/>
              <a:defRPr sz="600"/>
            </a:lvl6pPr>
            <a:lvl7pPr marL="1732537" indent="0">
              <a:buNone/>
              <a:defRPr sz="600"/>
            </a:lvl7pPr>
            <a:lvl8pPr marL="2021293" indent="0">
              <a:buNone/>
              <a:defRPr sz="600"/>
            </a:lvl8pPr>
            <a:lvl9pPr marL="2310049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85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0430" y="129755"/>
            <a:ext cx="4147662" cy="540014"/>
          </a:xfrm>
          <a:prstGeom prst="rect">
            <a:avLst/>
          </a:prstGeom>
        </p:spPr>
        <p:txBody>
          <a:bodyPr vert="horz" lIns="57751" tIns="28876" rIns="57751" bIns="2887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0430" y="756024"/>
            <a:ext cx="4147662" cy="2138309"/>
          </a:xfrm>
          <a:prstGeom prst="rect">
            <a:avLst/>
          </a:prstGeom>
        </p:spPr>
        <p:txBody>
          <a:bodyPr vert="horz" lIns="57751" tIns="28876" rIns="57751" bIns="2887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0433" y="3003082"/>
            <a:ext cx="1075319" cy="172506"/>
          </a:xfrm>
          <a:prstGeom prst="rect">
            <a:avLst/>
          </a:prstGeom>
        </p:spPr>
        <p:txBody>
          <a:bodyPr vert="horz" lIns="57751" tIns="28876" rIns="57751" bIns="2887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C280-4349-4487-964F-3337BB2196AC}" type="datetimeFigureOut">
              <a:rPr lang="de-DE" smtClean="0"/>
              <a:t>01.05.2014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74580" y="3003082"/>
            <a:ext cx="1459363" cy="172506"/>
          </a:xfrm>
          <a:prstGeom prst="rect">
            <a:avLst/>
          </a:prstGeom>
        </p:spPr>
        <p:txBody>
          <a:bodyPr vert="horz" lIns="57751" tIns="28876" rIns="57751" bIns="2887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02774" y="3003082"/>
            <a:ext cx="1075319" cy="172506"/>
          </a:xfrm>
          <a:prstGeom prst="rect">
            <a:avLst/>
          </a:prstGeom>
        </p:spPr>
        <p:txBody>
          <a:bodyPr vert="horz" lIns="57751" tIns="28876" rIns="57751" bIns="2887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C77-4761-4ECC-A637-835218541F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80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51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67" indent="-216567" algn="l" defTabSz="5775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9229" indent="-180473" algn="l" defTabSz="5775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1890" indent="-144378" algn="l" defTabSz="57751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646" indent="-144378" algn="l" defTabSz="57751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9402" indent="-144378" algn="l" defTabSz="57751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8158" indent="-144378" algn="l" defTabSz="57751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6915" indent="-144378" algn="l" defTabSz="57751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5671" indent="-144378" algn="l" defTabSz="57751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54427" indent="-144378" algn="l" defTabSz="57751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756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512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6268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5024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3780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2537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21293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10049" algn="l" defTabSz="57751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uppieren 381"/>
          <p:cNvGrpSpPr/>
          <p:nvPr/>
        </p:nvGrpSpPr>
        <p:grpSpPr>
          <a:xfrm>
            <a:off x="144041" y="53801"/>
            <a:ext cx="4356496" cy="3085829"/>
            <a:chOff x="144041" y="72033"/>
            <a:chExt cx="3384376" cy="2397249"/>
          </a:xfrm>
        </p:grpSpPr>
        <p:grpSp>
          <p:nvGrpSpPr>
            <p:cNvPr id="383" name="Gruppieren 382"/>
            <p:cNvGrpSpPr/>
            <p:nvPr/>
          </p:nvGrpSpPr>
          <p:grpSpPr>
            <a:xfrm>
              <a:off x="144041" y="72033"/>
              <a:ext cx="3384376" cy="2397249"/>
              <a:chOff x="72033" y="648097"/>
              <a:chExt cx="3456409" cy="2448272"/>
            </a:xfrm>
          </p:grpSpPr>
          <p:sp>
            <p:nvSpPr>
              <p:cNvPr id="399" name="Rechteck 398"/>
              <p:cNvSpPr/>
              <p:nvPr/>
            </p:nvSpPr>
            <p:spPr>
              <a:xfrm>
                <a:off x="72033" y="648097"/>
                <a:ext cx="3456409" cy="244827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0" name="Rechteck 39"/>
              <p:cNvSpPr/>
              <p:nvPr/>
            </p:nvSpPr>
            <p:spPr>
              <a:xfrm>
                <a:off x="650212" y="1181478"/>
                <a:ext cx="1584848" cy="1265349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  <a:gd name="connsiteX0" fmla="*/ 222308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22308 w 1593237"/>
                  <a:gd name="connsiteY4" fmla="*/ 0 h 1521214"/>
                  <a:gd name="connsiteX0" fmla="*/ 218114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18114 w 1593237"/>
                  <a:gd name="connsiteY4" fmla="*/ 0 h 1521214"/>
                  <a:gd name="connsiteX0" fmla="*/ 218114 w 1593237"/>
                  <a:gd name="connsiteY0" fmla="*/ 0 h 1265349"/>
                  <a:gd name="connsiteX1" fmla="*/ 1593237 w 1593237"/>
                  <a:gd name="connsiteY1" fmla="*/ 4194 h 1265349"/>
                  <a:gd name="connsiteX2" fmla="*/ 1370928 w 1593237"/>
                  <a:gd name="connsiteY2" fmla="*/ 866872 h 1265349"/>
                  <a:gd name="connsiteX3" fmla="*/ 0 w 1593237"/>
                  <a:gd name="connsiteY3" fmla="*/ 1265349 h 1265349"/>
                  <a:gd name="connsiteX4" fmla="*/ 218114 w 1593237"/>
                  <a:gd name="connsiteY4" fmla="*/ 0 h 1265349"/>
                  <a:gd name="connsiteX0" fmla="*/ 218114 w 1584848"/>
                  <a:gd name="connsiteY0" fmla="*/ 0 h 1265349"/>
                  <a:gd name="connsiteX1" fmla="*/ 1584848 w 1584848"/>
                  <a:gd name="connsiteY1" fmla="*/ 4194 h 1265349"/>
                  <a:gd name="connsiteX2" fmla="*/ 1370928 w 1584848"/>
                  <a:gd name="connsiteY2" fmla="*/ 866872 h 1265349"/>
                  <a:gd name="connsiteX3" fmla="*/ 0 w 1584848"/>
                  <a:gd name="connsiteY3" fmla="*/ 1265349 h 1265349"/>
                  <a:gd name="connsiteX4" fmla="*/ 218114 w 1584848"/>
                  <a:gd name="connsiteY4" fmla="*/ 0 h 126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848" h="1265349">
                    <a:moveTo>
                      <a:pt x="218114" y="0"/>
                    </a:moveTo>
                    <a:lnTo>
                      <a:pt x="1584848" y="4194"/>
                    </a:lnTo>
                    <a:lnTo>
                      <a:pt x="1370928" y="866872"/>
                    </a:lnTo>
                    <a:lnTo>
                      <a:pt x="0" y="1265349"/>
                    </a:lnTo>
                    <a:lnTo>
                      <a:pt x="218114" y="0"/>
                    </a:lnTo>
                    <a:close/>
                  </a:path>
                </a:pathLst>
              </a:custGeom>
              <a:noFill/>
              <a:ln w="476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1" name="Rechteck 39"/>
              <p:cNvSpPr/>
              <p:nvPr/>
            </p:nvSpPr>
            <p:spPr>
              <a:xfrm>
                <a:off x="2014821" y="1191264"/>
                <a:ext cx="863395" cy="1009485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  <a:gd name="connsiteX0" fmla="*/ 222308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22308 w 1593237"/>
                  <a:gd name="connsiteY4" fmla="*/ 0 h 1521214"/>
                  <a:gd name="connsiteX0" fmla="*/ 218114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18114 w 1593237"/>
                  <a:gd name="connsiteY4" fmla="*/ 0 h 1521214"/>
                  <a:gd name="connsiteX0" fmla="*/ 218114 w 1593237"/>
                  <a:gd name="connsiteY0" fmla="*/ 0 h 1265349"/>
                  <a:gd name="connsiteX1" fmla="*/ 1593237 w 1593237"/>
                  <a:gd name="connsiteY1" fmla="*/ 4194 h 1265349"/>
                  <a:gd name="connsiteX2" fmla="*/ 1370928 w 1593237"/>
                  <a:gd name="connsiteY2" fmla="*/ 866872 h 1265349"/>
                  <a:gd name="connsiteX3" fmla="*/ 0 w 1593237"/>
                  <a:gd name="connsiteY3" fmla="*/ 1265349 h 1265349"/>
                  <a:gd name="connsiteX4" fmla="*/ 218114 w 1593237"/>
                  <a:gd name="connsiteY4" fmla="*/ 0 h 1265349"/>
                  <a:gd name="connsiteX0" fmla="*/ 218114 w 1584848"/>
                  <a:gd name="connsiteY0" fmla="*/ 0 h 1265349"/>
                  <a:gd name="connsiteX1" fmla="*/ 1584848 w 1584848"/>
                  <a:gd name="connsiteY1" fmla="*/ 4194 h 1265349"/>
                  <a:gd name="connsiteX2" fmla="*/ 1370928 w 1584848"/>
                  <a:gd name="connsiteY2" fmla="*/ 866872 h 1265349"/>
                  <a:gd name="connsiteX3" fmla="*/ 0 w 1584848"/>
                  <a:gd name="connsiteY3" fmla="*/ 1265349 h 1265349"/>
                  <a:gd name="connsiteX4" fmla="*/ 218114 w 1584848"/>
                  <a:gd name="connsiteY4" fmla="*/ 0 h 1265349"/>
                  <a:gd name="connsiteX0" fmla="*/ 218114 w 2075604"/>
                  <a:gd name="connsiteY0" fmla="*/ 1 h 1265350"/>
                  <a:gd name="connsiteX1" fmla="*/ 2075604 w 2075604"/>
                  <a:gd name="connsiteY1" fmla="*/ 0 h 1265350"/>
                  <a:gd name="connsiteX2" fmla="*/ 1370928 w 2075604"/>
                  <a:gd name="connsiteY2" fmla="*/ 866873 h 1265350"/>
                  <a:gd name="connsiteX3" fmla="*/ 0 w 2075604"/>
                  <a:gd name="connsiteY3" fmla="*/ 1265350 h 1265350"/>
                  <a:gd name="connsiteX4" fmla="*/ 218114 w 2075604"/>
                  <a:gd name="connsiteY4" fmla="*/ 1 h 1265350"/>
                  <a:gd name="connsiteX0" fmla="*/ 218114 w 2075604"/>
                  <a:gd name="connsiteY0" fmla="*/ 1 h 1265350"/>
                  <a:gd name="connsiteX1" fmla="*/ 2075604 w 2075604"/>
                  <a:gd name="connsiteY1" fmla="*/ 0 h 1265350"/>
                  <a:gd name="connsiteX2" fmla="*/ 1861684 w 2075604"/>
                  <a:gd name="connsiteY2" fmla="*/ 866873 h 1265350"/>
                  <a:gd name="connsiteX3" fmla="*/ 0 w 2075604"/>
                  <a:gd name="connsiteY3" fmla="*/ 1265350 h 1265350"/>
                  <a:gd name="connsiteX4" fmla="*/ 218114 w 2075604"/>
                  <a:gd name="connsiteY4" fmla="*/ 1 h 1265350"/>
                  <a:gd name="connsiteX0" fmla="*/ 1434518 w 2075604"/>
                  <a:gd name="connsiteY0" fmla="*/ 0 h 1407962"/>
                  <a:gd name="connsiteX1" fmla="*/ 2075604 w 2075604"/>
                  <a:gd name="connsiteY1" fmla="*/ 142612 h 1407962"/>
                  <a:gd name="connsiteX2" fmla="*/ 1861684 w 2075604"/>
                  <a:gd name="connsiteY2" fmla="*/ 1009485 h 1407962"/>
                  <a:gd name="connsiteX3" fmla="*/ 0 w 2075604"/>
                  <a:gd name="connsiteY3" fmla="*/ 1407962 h 1407962"/>
                  <a:gd name="connsiteX4" fmla="*/ 1434518 w 2075604"/>
                  <a:gd name="connsiteY4" fmla="*/ 0 h 1407962"/>
                  <a:gd name="connsiteX0" fmla="*/ 222309 w 863395"/>
                  <a:gd name="connsiteY0" fmla="*/ 0 h 1009485"/>
                  <a:gd name="connsiteX1" fmla="*/ 863395 w 863395"/>
                  <a:gd name="connsiteY1" fmla="*/ 142612 h 1009485"/>
                  <a:gd name="connsiteX2" fmla="*/ 649475 w 863395"/>
                  <a:gd name="connsiteY2" fmla="*/ 1009485 h 1009485"/>
                  <a:gd name="connsiteX3" fmla="*/ 0 w 863395"/>
                  <a:gd name="connsiteY3" fmla="*/ 854289 h 1009485"/>
                  <a:gd name="connsiteX4" fmla="*/ 222309 w 863395"/>
                  <a:gd name="connsiteY4" fmla="*/ 0 h 100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395" h="1009485">
                    <a:moveTo>
                      <a:pt x="222309" y="0"/>
                    </a:moveTo>
                    <a:lnTo>
                      <a:pt x="863395" y="142612"/>
                    </a:lnTo>
                    <a:lnTo>
                      <a:pt x="649475" y="1009485"/>
                    </a:lnTo>
                    <a:lnTo>
                      <a:pt x="0" y="854289"/>
                    </a:lnTo>
                    <a:lnTo>
                      <a:pt x="222309" y="0"/>
                    </a:lnTo>
                    <a:close/>
                  </a:path>
                </a:pathLst>
              </a:custGeom>
              <a:noFill/>
              <a:ln w="476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2" name="Rechteck 39"/>
              <p:cNvSpPr/>
              <p:nvPr/>
            </p:nvSpPr>
            <p:spPr>
              <a:xfrm>
                <a:off x="643222" y="2051136"/>
                <a:ext cx="2021074" cy="652953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  <a:gd name="connsiteX0" fmla="*/ 222308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22308 w 1593237"/>
                  <a:gd name="connsiteY4" fmla="*/ 0 h 1521214"/>
                  <a:gd name="connsiteX0" fmla="*/ 218114 w 1593237"/>
                  <a:gd name="connsiteY0" fmla="*/ 0 h 1521214"/>
                  <a:gd name="connsiteX1" fmla="*/ 1593237 w 1593237"/>
                  <a:gd name="connsiteY1" fmla="*/ 4194 h 1521214"/>
                  <a:gd name="connsiteX2" fmla="*/ 1081508 w 1593237"/>
                  <a:gd name="connsiteY2" fmla="*/ 1521214 h 1521214"/>
                  <a:gd name="connsiteX3" fmla="*/ 0 w 1593237"/>
                  <a:gd name="connsiteY3" fmla="*/ 1265349 h 1521214"/>
                  <a:gd name="connsiteX4" fmla="*/ 218114 w 1593237"/>
                  <a:gd name="connsiteY4" fmla="*/ 0 h 1521214"/>
                  <a:gd name="connsiteX0" fmla="*/ 218114 w 1593237"/>
                  <a:gd name="connsiteY0" fmla="*/ 0 h 1265349"/>
                  <a:gd name="connsiteX1" fmla="*/ 1593237 w 1593237"/>
                  <a:gd name="connsiteY1" fmla="*/ 4194 h 1265349"/>
                  <a:gd name="connsiteX2" fmla="*/ 1370928 w 1593237"/>
                  <a:gd name="connsiteY2" fmla="*/ 866872 h 1265349"/>
                  <a:gd name="connsiteX3" fmla="*/ 0 w 1593237"/>
                  <a:gd name="connsiteY3" fmla="*/ 1265349 h 1265349"/>
                  <a:gd name="connsiteX4" fmla="*/ 218114 w 1593237"/>
                  <a:gd name="connsiteY4" fmla="*/ 0 h 1265349"/>
                  <a:gd name="connsiteX0" fmla="*/ 218114 w 1584848"/>
                  <a:gd name="connsiteY0" fmla="*/ 0 h 1265349"/>
                  <a:gd name="connsiteX1" fmla="*/ 1584848 w 1584848"/>
                  <a:gd name="connsiteY1" fmla="*/ 4194 h 1265349"/>
                  <a:gd name="connsiteX2" fmla="*/ 1370928 w 1584848"/>
                  <a:gd name="connsiteY2" fmla="*/ 866872 h 1265349"/>
                  <a:gd name="connsiteX3" fmla="*/ 0 w 1584848"/>
                  <a:gd name="connsiteY3" fmla="*/ 1265349 h 1265349"/>
                  <a:gd name="connsiteX4" fmla="*/ 218114 w 1584848"/>
                  <a:gd name="connsiteY4" fmla="*/ 0 h 1265349"/>
                  <a:gd name="connsiteX0" fmla="*/ 218114 w 1861684"/>
                  <a:gd name="connsiteY0" fmla="*/ 0 h 1265349"/>
                  <a:gd name="connsiteX1" fmla="*/ 1584848 w 1861684"/>
                  <a:gd name="connsiteY1" fmla="*/ 4194 h 1265349"/>
                  <a:gd name="connsiteX2" fmla="*/ 1861684 w 1861684"/>
                  <a:gd name="connsiteY2" fmla="*/ 862677 h 1265349"/>
                  <a:gd name="connsiteX3" fmla="*/ 0 w 1861684"/>
                  <a:gd name="connsiteY3" fmla="*/ 1265349 h 1265349"/>
                  <a:gd name="connsiteX4" fmla="*/ 218114 w 1861684"/>
                  <a:gd name="connsiteY4" fmla="*/ 0 h 1265349"/>
                  <a:gd name="connsiteX0" fmla="*/ 0 w 1643570"/>
                  <a:gd name="connsiteY0" fmla="*/ 0 h 1370211"/>
                  <a:gd name="connsiteX1" fmla="*/ 1366734 w 1643570"/>
                  <a:gd name="connsiteY1" fmla="*/ 4194 h 1370211"/>
                  <a:gd name="connsiteX2" fmla="*/ 1643570 w 1643570"/>
                  <a:gd name="connsiteY2" fmla="*/ 862677 h 1370211"/>
                  <a:gd name="connsiteX3" fmla="*/ 704675 w 1643570"/>
                  <a:gd name="connsiteY3" fmla="*/ 1370211 h 1370211"/>
                  <a:gd name="connsiteX4" fmla="*/ 0 w 1643570"/>
                  <a:gd name="connsiteY4" fmla="*/ 0 h 1370211"/>
                  <a:gd name="connsiteX0" fmla="*/ 0 w 2021074"/>
                  <a:gd name="connsiteY0" fmla="*/ 1107347 h 1366017"/>
                  <a:gd name="connsiteX1" fmla="*/ 1744238 w 2021074"/>
                  <a:gd name="connsiteY1" fmla="*/ 0 h 1366017"/>
                  <a:gd name="connsiteX2" fmla="*/ 2021074 w 2021074"/>
                  <a:gd name="connsiteY2" fmla="*/ 858483 h 1366017"/>
                  <a:gd name="connsiteX3" fmla="*/ 1082179 w 2021074"/>
                  <a:gd name="connsiteY3" fmla="*/ 1366017 h 1366017"/>
                  <a:gd name="connsiteX4" fmla="*/ 0 w 2021074"/>
                  <a:gd name="connsiteY4" fmla="*/ 1107347 h 1366017"/>
                  <a:gd name="connsiteX0" fmla="*/ 0 w 2021074"/>
                  <a:gd name="connsiteY0" fmla="*/ 394283 h 652953"/>
                  <a:gd name="connsiteX1" fmla="*/ 1375123 w 2021074"/>
                  <a:gd name="connsiteY1" fmla="*/ 0 h 652953"/>
                  <a:gd name="connsiteX2" fmla="*/ 2021074 w 2021074"/>
                  <a:gd name="connsiteY2" fmla="*/ 145419 h 652953"/>
                  <a:gd name="connsiteX3" fmla="*/ 1082179 w 2021074"/>
                  <a:gd name="connsiteY3" fmla="*/ 652953 h 652953"/>
                  <a:gd name="connsiteX4" fmla="*/ 0 w 2021074"/>
                  <a:gd name="connsiteY4" fmla="*/ 394283 h 65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1074" h="652953">
                    <a:moveTo>
                      <a:pt x="0" y="394283"/>
                    </a:moveTo>
                    <a:lnTo>
                      <a:pt x="1375123" y="0"/>
                    </a:lnTo>
                    <a:lnTo>
                      <a:pt x="2021074" y="145419"/>
                    </a:lnTo>
                    <a:lnTo>
                      <a:pt x="1082179" y="652953"/>
                    </a:lnTo>
                    <a:lnTo>
                      <a:pt x="0" y="394283"/>
                    </a:lnTo>
                    <a:close/>
                  </a:path>
                </a:pathLst>
              </a:custGeom>
              <a:noFill/>
              <a:ln w="476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3" name="Rechteck 39"/>
              <p:cNvSpPr/>
              <p:nvPr/>
            </p:nvSpPr>
            <p:spPr>
              <a:xfrm>
                <a:off x="866592" y="1187125"/>
                <a:ext cx="2004297" cy="292227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  <a:gd name="connsiteX0" fmla="*/ 0 w 1438040"/>
                  <a:gd name="connsiteY0" fmla="*/ 0 h 1445713"/>
                  <a:gd name="connsiteX1" fmla="*/ 1438040 w 1438040"/>
                  <a:gd name="connsiteY1" fmla="*/ 218113 h 1445713"/>
                  <a:gd name="connsiteX2" fmla="*/ 1148620 w 1438040"/>
                  <a:gd name="connsiteY2" fmla="*/ 1445713 h 1445713"/>
                  <a:gd name="connsiteX3" fmla="*/ 67112 w 1438040"/>
                  <a:gd name="connsiteY3" fmla="*/ 1189848 h 1445713"/>
                  <a:gd name="connsiteX4" fmla="*/ 0 w 1438040"/>
                  <a:gd name="connsiteY4" fmla="*/ 0 h 1445713"/>
                  <a:gd name="connsiteX0" fmla="*/ 0 w 1366734"/>
                  <a:gd name="connsiteY0" fmla="*/ 1 h 1445714"/>
                  <a:gd name="connsiteX1" fmla="*/ 1366734 w 1366734"/>
                  <a:gd name="connsiteY1" fmla="*/ 0 h 1445714"/>
                  <a:gd name="connsiteX2" fmla="*/ 1148620 w 1366734"/>
                  <a:gd name="connsiteY2" fmla="*/ 1445714 h 1445714"/>
                  <a:gd name="connsiteX3" fmla="*/ 67112 w 1366734"/>
                  <a:gd name="connsiteY3" fmla="*/ 1189849 h 1445714"/>
                  <a:gd name="connsiteX4" fmla="*/ 0 w 1366734"/>
                  <a:gd name="connsiteY4" fmla="*/ 1 h 1445714"/>
                  <a:gd name="connsiteX0" fmla="*/ 0 w 2004297"/>
                  <a:gd name="connsiteY0" fmla="*/ 1 h 1189849"/>
                  <a:gd name="connsiteX1" fmla="*/ 1366734 w 2004297"/>
                  <a:gd name="connsiteY1" fmla="*/ 0 h 1189849"/>
                  <a:gd name="connsiteX2" fmla="*/ 2004297 w 2004297"/>
                  <a:gd name="connsiteY2" fmla="*/ 141226 h 1189849"/>
                  <a:gd name="connsiteX3" fmla="*/ 67112 w 2004297"/>
                  <a:gd name="connsiteY3" fmla="*/ 1189849 h 1189849"/>
                  <a:gd name="connsiteX4" fmla="*/ 0 w 2004297"/>
                  <a:gd name="connsiteY4" fmla="*/ 1 h 1189849"/>
                  <a:gd name="connsiteX0" fmla="*/ 0 w 2004297"/>
                  <a:gd name="connsiteY0" fmla="*/ 1 h 292227"/>
                  <a:gd name="connsiteX1" fmla="*/ 1366734 w 2004297"/>
                  <a:gd name="connsiteY1" fmla="*/ 0 h 292227"/>
                  <a:gd name="connsiteX2" fmla="*/ 2004297 w 2004297"/>
                  <a:gd name="connsiteY2" fmla="*/ 141226 h 292227"/>
                  <a:gd name="connsiteX3" fmla="*/ 1157681 w 2004297"/>
                  <a:gd name="connsiteY3" fmla="*/ 292227 h 292227"/>
                  <a:gd name="connsiteX4" fmla="*/ 0 w 2004297"/>
                  <a:gd name="connsiteY4" fmla="*/ 1 h 292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4297" h="292227">
                    <a:moveTo>
                      <a:pt x="0" y="1"/>
                    </a:moveTo>
                    <a:lnTo>
                      <a:pt x="1366734" y="0"/>
                    </a:lnTo>
                    <a:lnTo>
                      <a:pt x="2004297" y="141226"/>
                    </a:lnTo>
                    <a:lnTo>
                      <a:pt x="1157681" y="292227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476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39"/>
              <p:cNvSpPr/>
              <p:nvPr/>
            </p:nvSpPr>
            <p:spPr>
              <a:xfrm>
                <a:off x="648814" y="1184277"/>
                <a:ext cx="1370928" cy="1521214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0928" h="1521214">
                    <a:moveTo>
                      <a:pt x="222308" y="0"/>
                    </a:moveTo>
                    <a:lnTo>
                      <a:pt x="1370928" y="293614"/>
                    </a:lnTo>
                    <a:lnTo>
                      <a:pt x="1081508" y="1521214"/>
                    </a:lnTo>
                    <a:lnTo>
                      <a:pt x="0" y="1265349"/>
                    </a:lnTo>
                    <a:lnTo>
                      <a:pt x="222308" y="0"/>
                    </a:lnTo>
                    <a:close/>
                  </a:path>
                </a:pathLst>
              </a:custGeom>
              <a:noFill/>
              <a:ln w="476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Front</a:t>
                </a:r>
                <a:endParaRPr lang="de-DE" dirty="0"/>
              </a:p>
            </p:txBody>
          </p:sp>
          <p:sp>
            <p:nvSpPr>
              <p:cNvPr id="405" name="Rechteck 39"/>
              <p:cNvSpPr/>
              <p:nvPr/>
            </p:nvSpPr>
            <p:spPr>
              <a:xfrm>
                <a:off x="1726128" y="1334291"/>
                <a:ext cx="1157008" cy="1366017"/>
              </a:xfrm>
              <a:custGeom>
                <a:avLst/>
                <a:gdLst>
                  <a:gd name="connsiteX0" fmla="*/ 0 w 792088"/>
                  <a:gd name="connsiteY0" fmla="*/ 0 h 288032"/>
                  <a:gd name="connsiteX1" fmla="*/ 792088 w 792088"/>
                  <a:gd name="connsiteY1" fmla="*/ 0 h 288032"/>
                  <a:gd name="connsiteX2" fmla="*/ 792088 w 792088"/>
                  <a:gd name="connsiteY2" fmla="*/ 288032 h 288032"/>
                  <a:gd name="connsiteX3" fmla="*/ 0 w 792088"/>
                  <a:gd name="connsiteY3" fmla="*/ 288032 h 288032"/>
                  <a:gd name="connsiteX4" fmla="*/ 0 w 792088"/>
                  <a:gd name="connsiteY4" fmla="*/ 0 h 288032"/>
                  <a:gd name="connsiteX0" fmla="*/ 503339 w 1295427"/>
                  <a:gd name="connsiteY0" fmla="*/ 0 h 2305584"/>
                  <a:gd name="connsiteX1" fmla="*/ 1295427 w 1295427"/>
                  <a:gd name="connsiteY1" fmla="*/ 0 h 2305584"/>
                  <a:gd name="connsiteX2" fmla="*/ 1295427 w 1295427"/>
                  <a:gd name="connsiteY2" fmla="*/ 288032 h 2305584"/>
                  <a:gd name="connsiteX3" fmla="*/ 0 w 1295427"/>
                  <a:gd name="connsiteY3" fmla="*/ 2305584 h 2305584"/>
                  <a:gd name="connsiteX4" fmla="*/ 503339 w 1295427"/>
                  <a:gd name="connsiteY4" fmla="*/ 0 h 2305584"/>
                  <a:gd name="connsiteX0" fmla="*/ 503339 w 1295427"/>
                  <a:gd name="connsiteY0" fmla="*/ 0 h 2557254"/>
                  <a:gd name="connsiteX1" fmla="*/ 1295427 w 1295427"/>
                  <a:gd name="connsiteY1" fmla="*/ 0 h 2557254"/>
                  <a:gd name="connsiteX2" fmla="*/ 1068925 w 1295427"/>
                  <a:gd name="connsiteY2" fmla="*/ 2557254 h 2557254"/>
                  <a:gd name="connsiteX3" fmla="*/ 0 w 1295427"/>
                  <a:gd name="connsiteY3" fmla="*/ 2305584 h 2557254"/>
                  <a:gd name="connsiteX4" fmla="*/ 503339 w 1295427"/>
                  <a:gd name="connsiteY4" fmla="*/ 0 h 2557254"/>
                  <a:gd name="connsiteX0" fmla="*/ 503339 w 1370928"/>
                  <a:gd name="connsiteY0" fmla="*/ 0 h 2557254"/>
                  <a:gd name="connsiteX1" fmla="*/ 1370928 w 1370928"/>
                  <a:gd name="connsiteY1" fmla="*/ 1333849 h 2557254"/>
                  <a:gd name="connsiteX2" fmla="*/ 1068925 w 1370928"/>
                  <a:gd name="connsiteY2" fmla="*/ 2557254 h 2557254"/>
                  <a:gd name="connsiteX3" fmla="*/ 0 w 1370928"/>
                  <a:gd name="connsiteY3" fmla="*/ 2305584 h 2557254"/>
                  <a:gd name="connsiteX4" fmla="*/ 503339 w 1370928"/>
                  <a:gd name="connsiteY4" fmla="*/ 0 h 2557254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68925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17019"/>
                  <a:gd name="connsiteX1" fmla="*/ 1370928 w 1370928"/>
                  <a:gd name="connsiteY1" fmla="*/ 293614 h 1517019"/>
                  <a:gd name="connsiteX2" fmla="*/ 1073119 w 1370928"/>
                  <a:gd name="connsiteY2" fmla="*/ 1517019 h 1517019"/>
                  <a:gd name="connsiteX3" fmla="*/ 0 w 1370928"/>
                  <a:gd name="connsiteY3" fmla="*/ 1265349 h 1517019"/>
                  <a:gd name="connsiteX4" fmla="*/ 222308 w 1370928"/>
                  <a:gd name="connsiteY4" fmla="*/ 0 h 1517019"/>
                  <a:gd name="connsiteX0" fmla="*/ 222308 w 1370928"/>
                  <a:gd name="connsiteY0" fmla="*/ 0 h 1521214"/>
                  <a:gd name="connsiteX1" fmla="*/ 1370928 w 1370928"/>
                  <a:gd name="connsiteY1" fmla="*/ 293614 h 1521214"/>
                  <a:gd name="connsiteX2" fmla="*/ 1081508 w 1370928"/>
                  <a:gd name="connsiteY2" fmla="*/ 1521214 h 1521214"/>
                  <a:gd name="connsiteX3" fmla="*/ 0 w 1370928"/>
                  <a:gd name="connsiteY3" fmla="*/ 1265349 h 1521214"/>
                  <a:gd name="connsiteX4" fmla="*/ 222308 w 1370928"/>
                  <a:gd name="connsiteY4" fmla="*/ 0 h 1521214"/>
                  <a:gd name="connsiteX0" fmla="*/ 151001 w 1299621"/>
                  <a:gd name="connsiteY0" fmla="*/ 0 h 1521214"/>
                  <a:gd name="connsiteX1" fmla="*/ 1299621 w 1299621"/>
                  <a:gd name="connsiteY1" fmla="*/ 293614 h 1521214"/>
                  <a:gd name="connsiteX2" fmla="*/ 1010201 w 1299621"/>
                  <a:gd name="connsiteY2" fmla="*/ 1521214 h 1521214"/>
                  <a:gd name="connsiteX3" fmla="*/ 0 w 1299621"/>
                  <a:gd name="connsiteY3" fmla="*/ 1336655 h 1521214"/>
                  <a:gd name="connsiteX4" fmla="*/ 151001 w 1299621"/>
                  <a:gd name="connsiteY4" fmla="*/ 0 h 1521214"/>
                  <a:gd name="connsiteX0" fmla="*/ 289419 w 1299621"/>
                  <a:gd name="connsiteY0" fmla="*/ 0 h 1407963"/>
                  <a:gd name="connsiteX1" fmla="*/ 1299621 w 1299621"/>
                  <a:gd name="connsiteY1" fmla="*/ 180363 h 1407963"/>
                  <a:gd name="connsiteX2" fmla="*/ 1010201 w 1299621"/>
                  <a:gd name="connsiteY2" fmla="*/ 1407963 h 1407963"/>
                  <a:gd name="connsiteX3" fmla="*/ 0 w 1299621"/>
                  <a:gd name="connsiteY3" fmla="*/ 1223404 h 1407963"/>
                  <a:gd name="connsiteX4" fmla="*/ 289419 w 1299621"/>
                  <a:gd name="connsiteY4" fmla="*/ 0 h 1407963"/>
                  <a:gd name="connsiteX0" fmla="*/ 289419 w 1157008"/>
                  <a:gd name="connsiteY0" fmla="*/ 142613 h 1550576"/>
                  <a:gd name="connsiteX1" fmla="*/ 1157008 w 1157008"/>
                  <a:gd name="connsiteY1" fmla="*/ 0 h 1550576"/>
                  <a:gd name="connsiteX2" fmla="*/ 1010201 w 1157008"/>
                  <a:gd name="connsiteY2" fmla="*/ 1550576 h 1550576"/>
                  <a:gd name="connsiteX3" fmla="*/ 0 w 1157008"/>
                  <a:gd name="connsiteY3" fmla="*/ 1366017 h 1550576"/>
                  <a:gd name="connsiteX4" fmla="*/ 289419 w 1157008"/>
                  <a:gd name="connsiteY4" fmla="*/ 142613 h 1550576"/>
                  <a:gd name="connsiteX0" fmla="*/ 289419 w 1157008"/>
                  <a:gd name="connsiteY0" fmla="*/ 142613 h 1366017"/>
                  <a:gd name="connsiteX1" fmla="*/ 1157008 w 1157008"/>
                  <a:gd name="connsiteY1" fmla="*/ 0 h 1366017"/>
                  <a:gd name="connsiteX2" fmla="*/ 938895 w 1157008"/>
                  <a:gd name="connsiteY2" fmla="*/ 862679 h 1366017"/>
                  <a:gd name="connsiteX3" fmla="*/ 0 w 1157008"/>
                  <a:gd name="connsiteY3" fmla="*/ 1366017 h 1366017"/>
                  <a:gd name="connsiteX4" fmla="*/ 289419 w 1157008"/>
                  <a:gd name="connsiteY4" fmla="*/ 142613 h 136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008" h="1366017">
                    <a:moveTo>
                      <a:pt x="289419" y="142613"/>
                    </a:moveTo>
                    <a:lnTo>
                      <a:pt x="1157008" y="0"/>
                    </a:lnTo>
                    <a:lnTo>
                      <a:pt x="938895" y="862679"/>
                    </a:lnTo>
                    <a:lnTo>
                      <a:pt x="0" y="1366017"/>
                    </a:lnTo>
                    <a:lnTo>
                      <a:pt x="289419" y="142613"/>
                    </a:lnTo>
                    <a:close/>
                  </a:path>
                </a:pathLst>
              </a:custGeom>
              <a:noFill/>
              <a:ln w="476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6" name="Gerade Verbindung mit Pfeil 405"/>
              <p:cNvCxnSpPr/>
              <p:nvPr/>
            </p:nvCxnSpPr>
            <p:spPr>
              <a:xfrm flipV="1">
                <a:off x="648097" y="1188157"/>
                <a:ext cx="216024" cy="1260140"/>
              </a:xfrm>
              <a:prstGeom prst="straightConnector1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Gerade Verbindung mit Pfeil 406"/>
              <p:cNvCxnSpPr/>
              <p:nvPr/>
            </p:nvCxnSpPr>
            <p:spPr>
              <a:xfrm>
                <a:off x="648097" y="2448297"/>
                <a:ext cx="1080120" cy="252028"/>
              </a:xfrm>
              <a:prstGeom prst="straightConnector1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Gerade Verbindung 407"/>
              <p:cNvCxnSpPr/>
              <p:nvPr/>
            </p:nvCxnSpPr>
            <p:spPr>
              <a:xfrm>
                <a:off x="864121" y="1188157"/>
                <a:ext cx="1152128" cy="28803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Gerade Verbindung 408"/>
              <p:cNvCxnSpPr/>
              <p:nvPr/>
            </p:nvCxnSpPr>
            <p:spPr>
              <a:xfrm flipH="1">
                <a:off x="1728217" y="1476189"/>
                <a:ext cx="288032" cy="122413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Gerade Verbindung mit Pfeil 409"/>
              <p:cNvCxnSpPr/>
              <p:nvPr/>
            </p:nvCxnSpPr>
            <p:spPr>
              <a:xfrm flipV="1">
                <a:off x="648097" y="2052253"/>
                <a:ext cx="1368152" cy="396044"/>
              </a:xfrm>
              <a:prstGeom prst="straightConnector1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Gerade Verbindung 410"/>
              <p:cNvCxnSpPr/>
              <p:nvPr/>
            </p:nvCxnSpPr>
            <p:spPr>
              <a:xfrm flipV="1">
                <a:off x="2016249" y="1188157"/>
                <a:ext cx="216024" cy="86409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864121" y="1188157"/>
                <a:ext cx="1368152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2016249" y="2052253"/>
                <a:ext cx="648072" cy="14401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Gerade Verbindung 413"/>
              <p:cNvCxnSpPr/>
              <p:nvPr/>
            </p:nvCxnSpPr>
            <p:spPr>
              <a:xfrm flipV="1">
                <a:off x="1728217" y="2196269"/>
                <a:ext cx="936104" cy="50405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 flipV="1">
                <a:off x="2664321" y="1332173"/>
                <a:ext cx="216024" cy="86409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 flipV="1">
                <a:off x="2016249" y="1332173"/>
                <a:ext cx="864096" cy="14401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/>
              <p:cNvCxnSpPr/>
              <p:nvPr/>
            </p:nvCxnSpPr>
            <p:spPr>
              <a:xfrm>
                <a:off x="2232273" y="1188157"/>
                <a:ext cx="648072" cy="14401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mit Pfeil 417"/>
              <p:cNvCxnSpPr/>
              <p:nvPr/>
            </p:nvCxnSpPr>
            <p:spPr>
              <a:xfrm flipV="1">
                <a:off x="72033" y="648097"/>
                <a:ext cx="0" cy="2448272"/>
              </a:xfrm>
              <a:prstGeom prst="straightConnector1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Gerade Verbindung mit Pfeil 418"/>
              <p:cNvCxnSpPr/>
              <p:nvPr/>
            </p:nvCxnSpPr>
            <p:spPr>
              <a:xfrm>
                <a:off x="72033" y="3096369"/>
                <a:ext cx="34564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4" name="Textfeld 383"/>
            <p:cNvSpPr txBox="1"/>
            <p:nvPr/>
          </p:nvSpPr>
          <p:spPr>
            <a:xfrm rot="764628">
              <a:off x="945224" y="2067152"/>
              <a:ext cx="845400" cy="131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noProof="1" smtClean="0">
                  <a:solidFill>
                    <a:schemeClr val="accent6">
                      <a:lumMod val="50000"/>
                    </a:schemeClr>
                  </a:solidFill>
                </a:rPr>
                <a:t>texture space </a:t>
              </a:r>
              <a:r>
                <a:rPr lang="de-DE" b="1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b="1" baseline="-25000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de-DE" b="1" baseline="-25000" noProof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feld 384"/>
            <p:cNvSpPr txBox="1"/>
            <p:nvPr/>
          </p:nvSpPr>
          <p:spPr>
            <a:xfrm rot="16796913">
              <a:off x="284578" y="962111"/>
              <a:ext cx="845400" cy="131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noProof="1" smtClean="0">
                  <a:solidFill>
                    <a:schemeClr val="accent6">
                      <a:lumMod val="50000"/>
                    </a:schemeClr>
                  </a:solidFill>
                </a:rPr>
                <a:t>texture space </a:t>
              </a:r>
              <a:r>
                <a:rPr lang="de-DE" b="1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de-DE" b="1" baseline="-25000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de-DE" b="1" baseline="-25000" noProof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feld 385"/>
            <p:cNvSpPr txBox="1"/>
            <p:nvPr/>
          </p:nvSpPr>
          <p:spPr>
            <a:xfrm rot="20618279">
              <a:off x="1098748" y="1409382"/>
              <a:ext cx="845400" cy="131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noProof="1" smtClean="0">
                  <a:solidFill>
                    <a:schemeClr val="accent6">
                      <a:lumMod val="50000"/>
                    </a:schemeClr>
                  </a:solidFill>
                </a:rPr>
                <a:t>texture space </a:t>
              </a:r>
              <a:r>
                <a:rPr lang="de-DE" b="1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de-DE" b="1" baseline="-25000" noProof="1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de-DE" b="1" baseline="-25000" noProof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feld 386"/>
            <p:cNvSpPr txBox="1"/>
            <p:nvPr/>
          </p:nvSpPr>
          <p:spPr>
            <a:xfrm>
              <a:off x="2611009" y="2181170"/>
              <a:ext cx="845400" cy="167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400" noProof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screen space </a:t>
              </a:r>
              <a:r>
                <a:rPr lang="de-DE" sz="1400" b="1" noProof="1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de-DE" sz="1400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feld 387"/>
            <p:cNvSpPr txBox="1"/>
            <p:nvPr/>
          </p:nvSpPr>
          <p:spPr>
            <a:xfrm rot="16200000">
              <a:off x="-73087" y="483057"/>
              <a:ext cx="845400" cy="167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400" noProof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screen space </a:t>
              </a:r>
              <a:r>
                <a:rPr lang="de-DE" sz="1400" b="1" noProof="1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de-DE" sz="1400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Ellipse 388"/>
            <p:cNvSpPr/>
            <p:nvPr/>
          </p:nvSpPr>
          <p:spPr>
            <a:xfrm>
              <a:off x="1053893" y="1622821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0" name="Gerade Verbindung 389"/>
            <p:cNvCxnSpPr/>
            <p:nvPr/>
          </p:nvCxnSpPr>
          <p:spPr>
            <a:xfrm flipV="1">
              <a:off x="1000445" y="1631503"/>
              <a:ext cx="64316" cy="384746"/>
            </a:xfrm>
            <a:prstGeom prst="line">
              <a:avLst/>
            </a:prstGeom>
            <a:ln w="317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Gerade Verbindung 390"/>
            <p:cNvCxnSpPr/>
            <p:nvPr/>
          </p:nvCxnSpPr>
          <p:spPr>
            <a:xfrm flipH="1" flipV="1">
              <a:off x="648097" y="1522101"/>
              <a:ext cx="420615" cy="109402"/>
            </a:xfrm>
            <a:prstGeom prst="line">
              <a:avLst/>
            </a:prstGeom>
            <a:ln w="317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feld 391"/>
            <p:cNvSpPr txBox="1"/>
            <p:nvPr/>
          </p:nvSpPr>
          <p:spPr>
            <a:xfrm>
              <a:off x="1368177" y="136727"/>
              <a:ext cx="1037339" cy="1315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front(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x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1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y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1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=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(x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, y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, z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de-DE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feld 392"/>
            <p:cNvSpPr txBox="1"/>
            <p:nvPr/>
          </p:nvSpPr>
          <p:spPr>
            <a:xfrm>
              <a:off x="1405123" y="366321"/>
              <a:ext cx="1032358" cy="1315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back(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x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2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y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2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= 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(x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, y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, z</a:t>
              </a:r>
              <a:r>
                <a:rPr lang="de-DE" baseline="-25000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</a:t>
              </a:r>
              <a:r>
                <a:rPr lang="de-DE" noProof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de-DE" noProof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4" name="Gerade Verbindung 393"/>
            <p:cNvCxnSpPr/>
            <p:nvPr/>
          </p:nvCxnSpPr>
          <p:spPr>
            <a:xfrm flipH="1">
              <a:off x="648097" y="1469735"/>
              <a:ext cx="504056" cy="104733"/>
            </a:xfrm>
            <a:prstGeom prst="line">
              <a:avLst/>
            </a:prstGeom>
            <a:ln w="317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Gerade Verbindung 394"/>
            <p:cNvCxnSpPr/>
            <p:nvPr/>
          </p:nvCxnSpPr>
          <p:spPr>
            <a:xfrm flipV="1">
              <a:off x="1098526" y="1460735"/>
              <a:ext cx="53627" cy="339490"/>
            </a:xfrm>
            <a:prstGeom prst="line">
              <a:avLst/>
            </a:prstGeom>
            <a:ln w="317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Ellipse 395"/>
            <p:cNvSpPr/>
            <p:nvPr/>
          </p:nvSpPr>
          <p:spPr>
            <a:xfrm>
              <a:off x="1143153" y="1460735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7" name="Gerade Verbindung 396"/>
            <p:cNvCxnSpPr/>
            <p:nvPr/>
          </p:nvCxnSpPr>
          <p:spPr>
            <a:xfrm flipV="1">
              <a:off x="1062893" y="216049"/>
              <a:ext cx="229663" cy="1406772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  <a:prstDash val="lg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 Verbindung 397"/>
            <p:cNvCxnSpPr/>
            <p:nvPr/>
          </p:nvCxnSpPr>
          <p:spPr>
            <a:xfrm flipV="1">
              <a:off x="1152153" y="432073"/>
              <a:ext cx="170666" cy="1045396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  <a:prstDash val="lg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8</cp:revision>
  <dcterms:created xsi:type="dcterms:W3CDTF">2013-03-19T13:42:15Z</dcterms:created>
  <dcterms:modified xsi:type="dcterms:W3CDTF">2014-05-01T14:23:21Z</dcterms:modified>
</cp:coreProperties>
</file>