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1511300"/>
  <p:notesSz cx="6858000" cy="9144000"/>
  <p:defaultTextStyle>
    <a:defPPr>
      <a:defRPr lang="de-DE"/>
    </a:defPPr>
    <a:lvl1pPr marL="0" algn="l" defTabSz="4755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7792" algn="l" defTabSz="4755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5584" algn="l" defTabSz="4755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13376" algn="l" defTabSz="4755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51167" algn="l" defTabSz="4755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8959" algn="l" defTabSz="4755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26751" algn="l" defTabSz="4755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64543" algn="l" defTabSz="4755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02334" algn="l" defTabSz="4755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90" y="-2430"/>
      </p:cViewPr>
      <p:guideLst>
        <p:guide orient="horz" pos="477"/>
        <p:guide pos="2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6015" y="469483"/>
            <a:ext cx="5508148" cy="32395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2030" y="856405"/>
            <a:ext cx="4536123" cy="3862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7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5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3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1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8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2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64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02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2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21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698130" y="60523"/>
            <a:ext cx="1458039" cy="128950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4009" y="60523"/>
            <a:ext cx="4266116" cy="128950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0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890" y="971152"/>
            <a:ext cx="5508148" cy="300161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890" y="640554"/>
            <a:ext cx="5508148" cy="3305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77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55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133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5116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89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267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6454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90233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4011" y="352638"/>
            <a:ext cx="2862077" cy="9973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94093" y="352638"/>
            <a:ext cx="2862077" cy="9973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58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4010" y="338294"/>
            <a:ext cx="2863203" cy="14098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7792" indent="0">
              <a:buNone/>
              <a:defRPr sz="1000" b="1"/>
            </a:lvl2pPr>
            <a:lvl3pPr marL="475584" indent="0">
              <a:buNone/>
              <a:defRPr sz="900" b="1"/>
            </a:lvl3pPr>
            <a:lvl4pPr marL="713376" indent="0">
              <a:buNone/>
              <a:defRPr sz="800" b="1"/>
            </a:lvl4pPr>
            <a:lvl5pPr marL="951167" indent="0">
              <a:buNone/>
              <a:defRPr sz="800" b="1"/>
            </a:lvl5pPr>
            <a:lvl6pPr marL="1188959" indent="0">
              <a:buNone/>
              <a:defRPr sz="800" b="1"/>
            </a:lvl6pPr>
            <a:lvl7pPr marL="1426751" indent="0">
              <a:buNone/>
              <a:defRPr sz="800" b="1"/>
            </a:lvl7pPr>
            <a:lvl8pPr marL="1664543" indent="0">
              <a:buNone/>
              <a:defRPr sz="800" b="1"/>
            </a:lvl8pPr>
            <a:lvl9pPr marL="1902334" indent="0">
              <a:buNone/>
              <a:defRPr sz="8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4010" y="479280"/>
            <a:ext cx="2863203" cy="87074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291841" y="338294"/>
            <a:ext cx="2864327" cy="14098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7792" indent="0">
              <a:buNone/>
              <a:defRPr sz="1000" b="1"/>
            </a:lvl2pPr>
            <a:lvl3pPr marL="475584" indent="0">
              <a:buNone/>
              <a:defRPr sz="900" b="1"/>
            </a:lvl3pPr>
            <a:lvl4pPr marL="713376" indent="0">
              <a:buNone/>
              <a:defRPr sz="800" b="1"/>
            </a:lvl4pPr>
            <a:lvl5pPr marL="951167" indent="0">
              <a:buNone/>
              <a:defRPr sz="800" b="1"/>
            </a:lvl5pPr>
            <a:lvl6pPr marL="1188959" indent="0">
              <a:buNone/>
              <a:defRPr sz="800" b="1"/>
            </a:lvl6pPr>
            <a:lvl7pPr marL="1426751" indent="0">
              <a:buNone/>
              <a:defRPr sz="800" b="1"/>
            </a:lvl7pPr>
            <a:lvl8pPr marL="1664543" indent="0">
              <a:buNone/>
              <a:defRPr sz="800" b="1"/>
            </a:lvl8pPr>
            <a:lvl9pPr marL="1902334" indent="0">
              <a:buNone/>
              <a:defRPr sz="8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291841" y="479280"/>
            <a:ext cx="2864327" cy="87074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50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7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67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013" y="60173"/>
            <a:ext cx="2131933" cy="25608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33570" y="60174"/>
            <a:ext cx="3622598" cy="128985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4013" y="316254"/>
            <a:ext cx="2131933" cy="1033771"/>
          </a:xfrm>
        </p:spPr>
        <p:txBody>
          <a:bodyPr/>
          <a:lstStyle>
            <a:lvl1pPr marL="0" indent="0">
              <a:buNone/>
              <a:defRPr sz="700"/>
            </a:lvl1pPr>
            <a:lvl2pPr marL="237792" indent="0">
              <a:buNone/>
              <a:defRPr sz="600"/>
            </a:lvl2pPr>
            <a:lvl3pPr marL="475584" indent="0">
              <a:buNone/>
              <a:defRPr sz="500"/>
            </a:lvl3pPr>
            <a:lvl4pPr marL="713376" indent="0">
              <a:buNone/>
              <a:defRPr sz="400"/>
            </a:lvl4pPr>
            <a:lvl5pPr marL="951167" indent="0">
              <a:buNone/>
              <a:defRPr sz="400"/>
            </a:lvl5pPr>
            <a:lvl6pPr marL="1188959" indent="0">
              <a:buNone/>
              <a:defRPr sz="400"/>
            </a:lvl6pPr>
            <a:lvl7pPr marL="1426751" indent="0">
              <a:buNone/>
              <a:defRPr sz="400"/>
            </a:lvl7pPr>
            <a:lvl8pPr marL="1664543" indent="0">
              <a:buNone/>
              <a:defRPr sz="400"/>
            </a:lvl8pPr>
            <a:lvl9pPr marL="1902334" indent="0">
              <a:buNone/>
              <a:defRPr sz="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98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0164" y="1057911"/>
            <a:ext cx="3888105" cy="12489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70164" y="135038"/>
            <a:ext cx="3888105" cy="906780"/>
          </a:xfrm>
        </p:spPr>
        <p:txBody>
          <a:bodyPr/>
          <a:lstStyle>
            <a:lvl1pPr marL="0" indent="0">
              <a:buNone/>
              <a:defRPr sz="1600"/>
            </a:lvl1pPr>
            <a:lvl2pPr marL="237792" indent="0">
              <a:buNone/>
              <a:defRPr sz="1400"/>
            </a:lvl2pPr>
            <a:lvl3pPr marL="475584" indent="0">
              <a:buNone/>
              <a:defRPr sz="1200"/>
            </a:lvl3pPr>
            <a:lvl4pPr marL="713376" indent="0">
              <a:buNone/>
              <a:defRPr sz="1000"/>
            </a:lvl4pPr>
            <a:lvl5pPr marL="951167" indent="0">
              <a:buNone/>
              <a:defRPr sz="1000"/>
            </a:lvl5pPr>
            <a:lvl6pPr marL="1188959" indent="0">
              <a:buNone/>
              <a:defRPr sz="1000"/>
            </a:lvl6pPr>
            <a:lvl7pPr marL="1426751" indent="0">
              <a:buNone/>
              <a:defRPr sz="1000"/>
            </a:lvl7pPr>
            <a:lvl8pPr marL="1664543" indent="0">
              <a:buNone/>
              <a:defRPr sz="1000"/>
            </a:lvl8pPr>
            <a:lvl9pPr marL="1902334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70164" y="1182802"/>
            <a:ext cx="3888105" cy="177368"/>
          </a:xfrm>
        </p:spPr>
        <p:txBody>
          <a:bodyPr/>
          <a:lstStyle>
            <a:lvl1pPr marL="0" indent="0">
              <a:buNone/>
              <a:defRPr sz="700"/>
            </a:lvl1pPr>
            <a:lvl2pPr marL="237792" indent="0">
              <a:buNone/>
              <a:defRPr sz="600"/>
            </a:lvl2pPr>
            <a:lvl3pPr marL="475584" indent="0">
              <a:buNone/>
              <a:defRPr sz="500"/>
            </a:lvl3pPr>
            <a:lvl4pPr marL="713376" indent="0">
              <a:buNone/>
              <a:defRPr sz="400"/>
            </a:lvl4pPr>
            <a:lvl5pPr marL="951167" indent="0">
              <a:buNone/>
              <a:defRPr sz="400"/>
            </a:lvl5pPr>
            <a:lvl6pPr marL="1188959" indent="0">
              <a:buNone/>
              <a:defRPr sz="400"/>
            </a:lvl6pPr>
            <a:lvl7pPr marL="1426751" indent="0">
              <a:buNone/>
              <a:defRPr sz="400"/>
            </a:lvl7pPr>
            <a:lvl8pPr marL="1664543" indent="0">
              <a:buNone/>
              <a:defRPr sz="400"/>
            </a:lvl8pPr>
            <a:lvl9pPr marL="1902334" indent="0">
              <a:buNone/>
              <a:defRPr sz="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1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4010" y="60522"/>
            <a:ext cx="5832158" cy="251884"/>
          </a:xfrm>
          <a:prstGeom prst="rect">
            <a:avLst/>
          </a:prstGeom>
        </p:spPr>
        <p:txBody>
          <a:bodyPr vert="horz" lIns="47558" tIns="23779" rIns="47558" bIns="23779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4010" y="352638"/>
            <a:ext cx="5832158" cy="997388"/>
          </a:xfrm>
          <a:prstGeom prst="rect">
            <a:avLst/>
          </a:prstGeom>
        </p:spPr>
        <p:txBody>
          <a:bodyPr vert="horz" lIns="47558" tIns="23779" rIns="47558" bIns="2377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4012" y="1400752"/>
            <a:ext cx="1512041" cy="80463"/>
          </a:xfrm>
          <a:prstGeom prst="rect">
            <a:avLst/>
          </a:prstGeom>
        </p:spPr>
        <p:txBody>
          <a:bodyPr vert="horz" lIns="47558" tIns="23779" rIns="47558" bIns="2377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EEBF-26A6-46E8-9998-0D784D30EE4B}" type="datetimeFigureOut">
              <a:rPr lang="de-DE" smtClean="0"/>
              <a:t>20.03.2013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14062" y="1400752"/>
            <a:ext cx="2052055" cy="80463"/>
          </a:xfrm>
          <a:prstGeom prst="rect">
            <a:avLst/>
          </a:prstGeom>
        </p:spPr>
        <p:txBody>
          <a:bodyPr vert="horz" lIns="47558" tIns="23779" rIns="47558" bIns="2377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44129" y="1400752"/>
            <a:ext cx="1512041" cy="80463"/>
          </a:xfrm>
          <a:prstGeom prst="rect">
            <a:avLst/>
          </a:prstGeom>
        </p:spPr>
        <p:txBody>
          <a:bodyPr vert="horz" lIns="47558" tIns="23779" rIns="47558" bIns="2377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2705-89B4-41E9-B3D2-02CC7886D9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3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5584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44" indent="-178344" algn="l" defTabSz="4755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6412" indent="-148620" algn="l" defTabSz="4755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4480" indent="-118896" algn="l" defTabSz="47558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32271" indent="-118896" algn="l" defTabSz="47558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0063" indent="-118896" algn="l" defTabSz="475584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7855" indent="-118896" algn="l" defTabSz="4755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5647" indent="-118896" algn="l" defTabSz="4755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83438" indent="-118896" algn="l" defTabSz="4755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21230" indent="-118896" algn="l" defTabSz="47558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55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92" algn="l" defTabSz="4755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5584" algn="l" defTabSz="4755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13376" algn="l" defTabSz="4755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1167" algn="l" defTabSz="4755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959" algn="l" defTabSz="4755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751" algn="l" defTabSz="4755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64543" algn="l" defTabSz="4755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02334" algn="l" defTabSz="4755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uppieren 153"/>
          <p:cNvGrpSpPr/>
          <p:nvPr/>
        </p:nvGrpSpPr>
        <p:grpSpPr>
          <a:xfrm>
            <a:off x="62782" y="35570"/>
            <a:ext cx="6273649" cy="1512166"/>
            <a:chOff x="282899" y="846412"/>
            <a:chExt cx="6273649" cy="1512166"/>
          </a:xfrm>
        </p:grpSpPr>
        <p:sp>
          <p:nvSpPr>
            <p:cNvPr id="155" name="Ellipse 154"/>
            <p:cNvSpPr/>
            <p:nvPr/>
          </p:nvSpPr>
          <p:spPr>
            <a:xfrm>
              <a:off x="282899" y="1275682"/>
              <a:ext cx="239532" cy="239532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 noProof="1"/>
            </a:p>
          </p:txBody>
        </p:sp>
        <p:sp>
          <p:nvSpPr>
            <p:cNvPr id="156" name="Abgerundetes Rechteck 155"/>
            <p:cNvSpPr/>
            <p:nvPr/>
          </p:nvSpPr>
          <p:spPr>
            <a:xfrm>
              <a:off x="1143127" y="1203822"/>
              <a:ext cx="1101849" cy="383252"/>
            </a:xfrm>
            <a:prstGeom prst="roundRect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  <a:lumMod val="37000"/>
                    <a:lumOff val="63000"/>
                  </a:schemeClr>
                </a:gs>
                <a:gs pos="80000">
                  <a:schemeClr val="accent1">
                    <a:shade val="93000"/>
                    <a:satMod val="130000"/>
                    <a:lumMod val="22000"/>
                    <a:lumOff val="78000"/>
                  </a:schemeClr>
                </a:gs>
                <a:gs pos="100000">
                  <a:schemeClr val="accent1">
                    <a:shade val="94000"/>
                    <a:satMod val="135000"/>
                    <a:lumMod val="35000"/>
                    <a:lumOff val="6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b="1" noProof="1" smtClean="0">
                  <a:solidFill>
                    <a:schemeClr val="tx1"/>
                  </a:solidFill>
                </a:rPr>
                <a:t>uninitialized</a:t>
              </a:r>
              <a:endParaRPr lang="en-US" sz="1050" b="1" noProof="1">
                <a:solidFill>
                  <a:schemeClr val="tx1"/>
                </a:solidFill>
              </a:endParaRPr>
            </a:p>
          </p:txBody>
        </p:sp>
        <p:sp>
          <p:nvSpPr>
            <p:cNvPr id="157" name="Abgerundetes Rechteck 156"/>
            <p:cNvSpPr/>
            <p:nvPr/>
          </p:nvSpPr>
          <p:spPr>
            <a:xfrm>
              <a:off x="3776786" y="1203822"/>
              <a:ext cx="1101849" cy="383252"/>
            </a:xfrm>
            <a:prstGeom prst="roundRect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  <a:lumMod val="37000"/>
                    <a:lumOff val="63000"/>
                  </a:schemeClr>
                </a:gs>
                <a:gs pos="80000">
                  <a:schemeClr val="accent1">
                    <a:shade val="93000"/>
                    <a:satMod val="130000"/>
                    <a:lumMod val="22000"/>
                    <a:lumOff val="78000"/>
                  </a:schemeClr>
                </a:gs>
                <a:gs pos="100000">
                  <a:schemeClr val="accent1">
                    <a:shade val="94000"/>
                    <a:satMod val="135000"/>
                    <a:lumMod val="35000"/>
                    <a:lumOff val="6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b="1" noProof="1" smtClean="0">
                  <a:solidFill>
                    <a:schemeClr val="tx1"/>
                  </a:solidFill>
                </a:rPr>
                <a:t>passive</a:t>
              </a:r>
              <a:endParaRPr lang="en-US" sz="1050" b="1" noProof="1">
                <a:solidFill>
                  <a:schemeClr val="tx1"/>
                </a:solidFill>
              </a:endParaRPr>
            </a:p>
          </p:txBody>
        </p:sp>
        <p:cxnSp>
          <p:nvCxnSpPr>
            <p:cNvPr id="158" name="Gerade Verbindung mit Pfeil 157"/>
            <p:cNvCxnSpPr>
              <a:stCxn id="155" idx="6"/>
              <a:endCxn id="156" idx="1"/>
            </p:cNvCxnSpPr>
            <p:nvPr/>
          </p:nvCxnSpPr>
          <p:spPr>
            <a:xfrm>
              <a:off x="522431" y="1395448"/>
              <a:ext cx="6206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>
              <a:stCxn id="156" idx="3"/>
              <a:endCxn id="157" idx="1"/>
            </p:cNvCxnSpPr>
            <p:nvPr/>
          </p:nvCxnSpPr>
          <p:spPr>
            <a:xfrm>
              <a:off x="2244976" y="1395448"/>
              <a:ext cx="15318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0" name="Gruppieren 159"/>
            <p:cNvGrpSpPr/>
            <p:nvPr/>
          </p:nvGrpSpPr>
          <p:grpSpPr>
            <a:xfrm>
              <a:off x="5742731" y="1600910"/>
              <a:ext cx="705321" cy="757668"/>
              <a:chOff x="5451235" y="3356992"/>
              <a:chExt cx="1060163" cy="931346"/>
            </a:xfrm>
          </p:grpSpPr>
          <p:cxnSp>
            <p:nvCxnSpPr>
              <p:cNvPr id="179" name="Gerade Verbindung 178"/>
              <p:cNvCxnSpPr/>
              <p:nvPr/>
            </p:nvCxnSpPr>
            <p:spPr>
              <a:xfrm>
                <a:off x="5508102" y="3356992"/>
                <a:ext cx="2" cy="38083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79"/>
              <p:cNvCxnSpPr/>
              <p:nvPr/>
            </p:nvCxnSpPr>
            <p:spPr>
              <a:xfrm>
                <a:off x="6454560" y="3377787"/>
                <a:ext cx="0" cy="360039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/>
              <p:cNvCxnSpPr/>
              <p:nvPr/>
            </p:nvCxnSpPr>
            <p:spPr>
              <a:xfrm flipH="1">
                <a:off x="5508105" y="3737827"/>
                <a:ext cx="94646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2" name="Textfeld 181"/>
              <p:cNvSpPr txBox="1"/>
              <p:nvPr/>
            </p:nvSpPr>
            <p:spPr>
              <a:xfrm>
                <a:off x="5451235" y="3733197"/>
                <a:ext cx="1060163" cy="555141"/>
              </a:xfrm>
              <a:prstGeom prst="rect">
                <a:avLst/>
              </a:prstGeom>
              <a:noFill/>
            </p:spPr>
            <p:txBody>
              <a:bodyPr wrap="none" lIns="0" rIns="0" bIns="0" rtlCol="0">
                <a:spAutoFit/>
              </a:bodyPr>
              <a:lstStyle/>
              <a:p>
                <a:pPr algn="ctr"/>
                <a:r>
                  <a:rPr lang="en-US" sz="1050" noProof="1" smtClean="0"/>
                  <a:t>renderColor</a:t>
                </a:r>
                <a:r>
                  <a:rPr lang="en-US" sz="1050" noProof="1" smtClean="0"/>
                  <a:t/>
                </a:r>
                <a:br>
                  <a:rPr lang="en-US" sz="1050" noProof="1" smtClean="0"/>
                </a:br>
                <a:r>
                  <a:rPr lang="en-US" sz="1050" noProof="1" smtClean="0"/>
                  <a:t>renderDepth</a:t>
                </a:r>
                <a:endParaRPr lang="en-US" sz="1050" noProof="1"/>
              </a:p>
            </p:txBody>
          </p:sp>
        </p:grpSp>
        <p:cxnSp>
          <p:nvCxnSpPr>
            <p:cNvPr id="161" name="Gerade Verbindung mit Pfeil 160"/>
            <p:cNvCxnSpPr>
              <a:stCxn id="157" idx="2"/>
              <a:endCxn id="163" idx="0"/>
            </p:cNvCxnSpPr>
            <p:nvPr/>
          </p:nvCxnSpPr>
          <p:spPr>
            <a:xfrm flipH="1">
              <a:off x="4327704" y="1587074"/>
              <a:ext cx="7" cy="3980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Textfeld 161"/>
            <p:cNvSpPr txBox="1"/>
            <p:nvPr/>
          </p:nvSpPr>
          <p:spPr>
            <a:xfrm>
              <a:off x="4327704" y="1638500"/>
              <a:ext cx="629674" cy="205629"/>
            </a:xfrm>
            <a:prstGeom prst="rect">
              <a:avLst/>
            </a:prstGeom>
            <a:noFill/>
          </p:spPr>
          <p:txBody>
            <a:bodyPr wrap="square" lIns="72000" tIns="0" rIns="0" bIns="36000" rtlCol="0">
              <a:spAutoFit/>
            </a:bodyPr>
            <a:lstStyle/>
            <a:p>
              <a:r>
                <a:rPr lang="en-US" sz="1050" noProof="1" smtClean="0"/>
                <a:t>delete</a:t>
              </a:r>
              <a:endParaRPr lang="en-US" sz="1050" noProof="1"/>
            </a:p>
          </p:txBody>
        </p:sp>
        <p:sp>
          <p:nvSpPr>
            <p:cNvPr id="163" name="Ellipse 162"/>
            <p:cNvSpPr/>
            <p:nvPr/>
          </p:nvSpPr>
          <p:spPr>
            <a:xfrm>
              <a:off x="4207938" y="1985167"/>
              <a:ext cx="239532" cy="239532"/>
            </a:xfrm>
            <a:prstGeom prst="ellipse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  <a:lumMod val="37000"/>
                    <a:lumOff val="63000"/>
                  </a:schemeClr>
                </a:gs>
                <a:gs pos="80000">
                  <a:schemeClr val="accent1">
                    <a:shade val="93000"/>
                    <a:satMod val="130000"/>
                    <a:lumMod val="22000"/>
                    <a:lumOff val="78000"/>
                  </a:schemeClr>
                </a:gs>
                <a:gs pos="100000">
                  <a:schemeClr val="accent1">
                    <a:shade val="94000"/>
                    <a:satMod val="135000"/>
                    <a:lumMod val="35000"/>
                    <a:lumOff val="6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 noProof="1"/>
            </a:p>
          </p:txBody>
        </p:sp>
        <p:sp>
          <p:nvSpPr>
            <p:cNvPr id="164" name="Ellipse 163"/>
            <p:cNvSpPr/>
            <p:nvPr/>
          </p:nvSpPr>
          <p:spPr>
            <a:xfrm>
              <a:off x="4258634" y="2035862"/>
              <a:ext cx="138142" cy="138142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50" noProof="1"/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2430363" y="1379130"/>
              <a:ext cx="1122102" cy="207749"/>
            </a:xfrm>
            <a:prstGeom prst="rect">
              <a:avLst/>
            </a:prstGeom>
            <a:noFill/>
          </p:spPr>
          <p:txBody>
            <a:bodyPr wrap="none" lIns="0" rIns="0" bIns="0" rtlCol="0">
              <a:spAutoFit/>
            </a:bodyPr>
            <a:lstStyle/>
            <a:p>
              <a:pPr algn="ctr"/>
              <a:r>
                <a:rPr lang="en-US" sz="1050" noProof="1" smtClean="0"/>
                <a:t>prepareForRenderer</a:t>
              </a:r>
              <a:endParaRPr lang="en-US" sz="1050" noProof="1"/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486147" y="1371435"/>
              <a:ext cx="579338" cy="215444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/>
              <a:r>
                <a:rPr lang="en-US" sz="1050" noProof="1" smtClean="0"/>
                <a:t>new</a:t>
              </a:r>
              <a:endParaRPr lang="en-US" sz="1050" noProof="1"/>
            </a:p>
          </p:txBody>
        </p:sp>
        <p:sp>
          <p:nvSpPr>
            <p:cNvPr id="167" name="Abgerundetes Rechteck 166"/>
            <p:cNvSpPr/>
            <p:nvPr/>
          </p:nvSpPr>
          <p:spPr>
            <a:xfrm>
              <a:off x="5454699" y="1204017"/>
              <a:ext cx="1101849" cy="383252"/>
            </a:xfrm>
            <a:prstGeom prst="roundRect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  <a:lumMod val="37000"/>
                    <a:lumOff val="63000"/>
                  </a:schemeClr>
                </a:gs>
                <a:gs pos="80000">
                  <a:schemeClr val="accent1">
                    <a:shade val="93000"/>
                    <a:satMod val="130000"/>
                    <a:lumMod val="22000"/>
                    <a:lumOff val="78000"/>
                  </a:schemeClr>
                </a:gs>
                <a:gs pos="100000">
                  <a:schemeClr val="accent1">
                    <a:shade val="94000"/>
                    <a:satMod val="135000"/>
                    <a:lumMod val="35000"/>
                    <a:lumOff val="6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b="1" noProof="1" smtClean="0">
                  <a:solidFill>
                    <a:schemeClr val="tx1"/>
                  </a:solidFill>
                </a:rPr>
                <a:t>active</a:t>
              </a:r>
              <a:endParaRPr lang="en-US" sz="1050" b="1" noProof="1">
                <a:solidFill>
                  <a:schemeClr val="tx1"/>
                </a:solidFill>
              </a:endParaRPr>
            </a:p>
          </p:txBody>
        </p:sp>
        <p:cxnSp>
          <p:nvCxnSpPr>
            <p:cNvPr id="168" name="Gerade Verbindung mit Pfeil 167"/>
            <p:cNvCxnSpPr>
              <a:stCxn id="157" idx="3"/>
              <a:endCxn id="167" idx="1"/>
            </p:cNvCxnSpPr>
            <p:nvPr/>
          </p:nvCxnSpPr>
          <p:spPr>
            <a:xfrm>
              <a:off x="4878635" y="1395448"/>
              <a:ext cx="576064" cy="19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9" name="Textfeld 168"/>
            <p:cNvSpPr txBox="1"/>
            <p:nvPr/>
          </p:nvSpPr>
          <p:spPr>
            <a:xfrm>
              <a:off x="4985400" y="1379325"/>
              <a:ext cx="253275" cy="207749"/>
            </a:xfrm>
            <a:prstGeom prst="rect">
              <a:avLst/>
            </a:prstGeom>
            <a:noFill/>
          </p:spPr>
          <p:txBody>
            <a:bodyPr wrap="none" lIns="0" rIns="0" bIns="0" rtlCol="0">
              <a:spAutoFit/>
            </a:bodyPr>
            <a:lstStyle/>
            <a:p>
              <a:pPr algn="ctr"/>
              <a:r>
                <a:rPr lang="en-US" sz="1050" noProof="1" smtClean="0"/>
                <a:t>start</a:t>
              </a:r>
              <a:endParaRPr lang="en-US" sz="1050" noProof="1"/>
            </a:p>
          </p:txBody>
        </p:sp>
        <p:grpSp>
          <p:nvGrpSpPr>
            <p:cNvPr id="170" name="Gruppieren 169"/>
            <p:cNvGrpSpPr/>
            <p:nvPr/>
          </p:nvGrpSpPr>
          <p:grpSpPr>
            <a:xfrm flipH="1" flipV="1">
              <a:off x="4327705" y="846412"/>
              <a:ext cx="1677917" cy="357607"/>
              <a:chOff x="5508099" y="3356785"/>
              <a:chExt cx="946463" cy="381044"/>
            </a:xfrm>
          </p:grpSpPr>
          <p:cxnSp>
            <p:nvCxnSpPr>
              <p:cNvPr id="176" name="Gerade Verbindung 175"/>
              <p:cNvCxnSpPr>
                <a:stCxn id="167" idx="0"/>
              </p:cNvCxnSpPr>
              <p:nvPr/>
            </p:nvCxnSpPr>
            <p:spPr>
              <a:xfrm>
                <a:off x="5508099" y="3356785"/>
                <a:ext cx="4" cy="38104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>
                <a:stCxn id="157" idx="0"/>
              </p:cNvCxnSpPr>
              <p:nvPr/>
            </p:nvCxnSpPr>
            <p:spPr>
              <a:xfrm>
                <a:off x="6454559" y="3356994"/>
                <a:ext cx="3" cy="380835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77"/>
              <p:cNvCxnSpPr/>
              <p:nvPr/>
            </p:nvCxnSpPr>
            <p:spPr>
              <a:xfrm flipH="1">
                <a:off x="5508103" y="3737825"/>
                <a:ext cx="946459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1" name="Textfeld 170"/>
            <p:cNvSpPr txBox="1"/>
            <p:nvPr/>
          </p:nvSpPr>
          <p:spPr>
            <a:xfrm>
              <a:off x="4992613" y="851273"/>
              <a:ext cx="238848" cy="207749"/>
            </a:xfrm>
            <a:prstGeom prst="rect">
              <a:avLst/>
            </a:prstGeom>
            <a:noFill/>
          </p:spPr>
          <p:txBody>
            <a:bodyPr wrap="none" lIns="0" rIns="0" bIns="0" rtlCol="0">
              <a:spAutoFit/>
            </a:bodyPr>
            <a:lstStyle/>
            <a:p>
              <a:pPr algn="ctr"/>
              <a:r>
                <a:rPr lang="en-US" sz="1050" noProof="1" smtClean="0"/>
                <a:t>stop</a:t>
              </a:r>
              <a:endParaRPr lang="en-US" sz="1050" noProof="1"/>
            </a:p>
          </p:txBody>
        </p:sp>
        <p:cxnSp>
          <p:nvCxnSpPr>
            <p:cNvPr id="172" name="Gewinkelte Verbindung 171"/>
            <p:cNvCxnSpPr>
              <a:stCxn id="156" idx="2"/>
              <a:endCxn id="163" idx="2"/>
            </p:cNvCxnSpPr>
            <p:nvPr/>
          </p:nvCxnSpPr>
          <p:spPr>
            <a:xfrm rot="16200000" flipH="1">
              <a:off x="2692066" y="589060"/>
              <a:ext cx="517859" cy="2513886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Gewinkelte Verbindung 172"/>
            <p:cNvCxnSpPr>
              <a:endCxn id="163" idx="6"/>
            </p:cNvCxnSpPr>
            <p:nvPr/>
          </p:nvCxnSpPr>
          <p:spPr>
            <a:xfrm rot="10800000" flipV="1">
              <a:off x="4447471" y="1587269"/>
              <a:ext cx="1151245" cy="517664"/>
            </a:xfrm>
            <a:prstGeom prst="bentConnector3">
              <a:avLst>
                <a:gd name="adj1" fmla="val -115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4" name="Textfeld 173"/>
            <p:cNvSpPr txBox="1"/>
            <p:nvPr/>
          </p:nvSpPr>
          <p:spPr>
            <a:xfrm>
              <a:off x="2696044" y="1936925"/>
              <a:ext cx="629674" cy="205629"/>
            </a:xfrm>
            <a:prstGeom prst="rect">
              <a:avLst/>
            </a:prstGeom>
            <a:noFill/>
          </p:spPr>
          <p:txBody>
            <a:bodyPr wrap="square" lIns="72000" tIns="0" rIns="0" bIns="36000" rtlCol="0">
              <a:spAutoFit/>
            </a:bodyPr>
            <a:lstStyle/>
            <a:p>
              <a:r>
                <a:rPr lang="en-US" sz="1050" noProof="1" smtClean="0"/>
                <a:t>delete</a:t>
              </a:r>
              <a:endParaRPr lang="en-US" sz="1050" noProof="1"/>
            </a:p>
          </p:txBody>
        </p:sp>
        <p:sp>
          <p:nvSpPr>
            <p:cNvPr id="175" name="Textfeld 174"/>
            <p:cNvSpPr txBox="1"/>
            <p:nvPr/>
          </p:nvSpPr>
          <p:spPr>
            <a:xfrm>
              <a:off x="4890128" y="1940772"/>
              <a:ext cx="420555" cy="197934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pPr algn="ctr"/>
              <a:r>
                <a:rPr lang="en-US" sz="1050" noProof="1" smtClean="0"/>
                <a:t>delete</a:t>
              </a:r>
              <a:endParaRPr lang="en-US" sz="1050" noProof="1"/>
            </a:p>
          </p:txBody>
        </p:sp>
      </p:grpSp>
    </p:spTree>
    <p:extLst>
      <p:ext uri="{BB962C8B-B14F-4D97-AF65-F5344CB8AC3E}">
        <p14:creationId xmlns:p14="http://schemas.microsoft.com/office/powerpoint/2010/main" val="5580272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Leonid Kostrykin</dc:creator>
  <cp:lastModifiedBy>Leonid Kostrykin</cp:lastModifiedBy>
  <cp:revision>8</cp:revision>
  <dcterms:created xsi:type="dcterms:W3CDTF">2013-03-18T09:16:36Z</dcterms:created>
  <dcterms:modified xsi:type="dcterms:W3CDTF">2013-03-20T10:42:21Z</dcterms:modified>
</cp:coreProperties>
</file>